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8" r:id="rId2"/>
    <p:sldId id="269" r:id="rId3"/>
    <p:sldId id="265" r:id="rId4"/>
    <p:sldId id="256" r:id="rId5"/>
    <p:sldId id="271" r:id="rId6"/>
    <p:sldId id="270" r:id="rId7"/>
    <p:sldId id="273" r:id="rId8"/>
    <p:sldId id="281" r:id="rId9"/>
    <p:sldId id="295" r:id="rId10"/>
    <p:sldId id="327" r:id="rId11"/>
    <p:sldId id="297" r:id="rId12"/>
    <p:sldId id="326" r:id="rId13"/>
    <p:sldId id="323" r:id="rId14"/>
    <p:sldId id="337" r:id="rId15"/>
    <p:sldId id="335" r:id="rId16"/>
    <p:sldId id="324" r:id="rId17"/>
    <p:sldId id="336" r:id="rId18"/>
    <p:sldId id="338" r:id="rId19"/>
    <p:sldId id="272" r:id="rId20"/>
    <p:sldId id="261" r:id="rId21"/>
    <p:sldId id="263" r:id="rId22"/>
    <p:sldId id="264" r:id="rId23"/>
    <p:sldId id="329" r:id="rId24"/>
    <p:sldId id="339" r:id="rId25"/>
    <p:sldId id="301" r:id="rId26"/>
    <p:sldId id="262" r:id="rId27"/>
    <p:sldId id="266" r:id="rId28"/>
    <p:sldId id="302" r:id="rId29"/>
    <p:sldId id="268" r:id="rId30"/>
    <p:sldId id="303" r:id="rId31"/>
    <p:sldId id="309" r:id="rId32"/>
    <p:sldId id="305" r:id="rId33"/>
    <p:sldId id="306" r:id="rId34"/>
    <p:sldId id="307" r:id="rId35"/>
    <p:sldId id="308" r:id="rId36"/>
    <p:sldId id="310" r:id="rId37"/>
  </p:sldIdLst>
  <p:sldSz cx="12192000" cy="6858000"/>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C5E0B4"/>
    <a:srgbClr val="98C87A"/>
    <a:srgbClr val="3399FF"/>
    <a:srgbClr val="1B6F59"/>
    <a:srgbClr val="A0E4E4"/>
    <a:srgbClr val="7740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69" autoAdjust="0"/>
    <p:restoredTop sz="94660"/>
  </p:normalViewPr>
  <p:slideViewPr>
    <p:cSldViewPr snapToGrid="0">
      <p:cViewPr varScale="1">
        <p:scale>
          <a:sx n="90" d="100"/>
          <a:sy n="90" d="100"/>
        </p:scale>
        <p:origin x="816"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EB16211F-F138-4EA2-94E4-F79FD5B99AE7}" type="datetimeFigureOut">
              <a:rPr lang="fr-FR" smtClean="0"/>
              <a:t>13/02/2023</a:t>
            </a:fld>
            <a:endParaRPr lang="fr-FR"/>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AF3724EB-47D3-490F-95A6-4E1A480AD50A}" type="slidenum">
              <a:rPr lang="fr-FR" smtClean="0"/>
              <a:t>‹N°›</a:t>
            </a:fld>
            <a:endParaRPr lang="fr-FR"/>
          </a:p>
        </p:txBody>
      </p:sp>
    </p:spTree>
    <p:extLst>
      <p:ext uri="{BB962C8B-B14F-4D97-AF65-F5344CB8AC3E}">
        <p14:creationId xmlns:p14="http://schemas.microsoft.com/office/powerpoint/2010/main" val="23143086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bwMode="auto">
          <a:xfrm>
            <a:off x="-249238" y="1101725"/>
            <a:ext cx="7046913" cy="3965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Rectangle 3"/>
          <p:cNvSpPr>
            <a:spLocks noGrp="1" noChangeArrowheads="1"/>
          </p:cNvSpPr>
          <p:nvPr>
            <p:ph type="body" idx="1"/>
          </p:nvPr>
        </p:nvSpPr>
        <p:spPr bwMode="auto">
          <a:xfrm>
            <a:off x="1013358" y="5451035"/>
            <a:ext cx="4528636" cy="440149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fr-FR" altLang="fr-FR"/>
          </a:p>
        </p:txBody>
      </p:sp>
    </p:spTree>
    <p:extLst>
      <p:ext uri="{BB962C8B-B14F-4D97-AF65-F5344CB8AC3E}">
        <p14:creationId xmlns:p14="http://schemas.microsoft.com/office/powerpoint/2010/main" val="2965486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bwMode="auto">
          <a:xfrm>
            <a:off x="-249238" y="1101725"/>
            <a:ext cx="7046913" cy="3965575"/>
          </a:xfrm>
          <a:noFill/>
          <a:ln>
            <a:solidFill>
              <a:srgbClr val="000000"/>
            </a:solidFill>
            <a:miter lim="800000"/>
            <a:headEnd/>
            <a:tailEnd/>
          </a:ln>
        </p:spPr>
      </p:sp>
      <p:sp>
        <p:nvSpPr>
          <p:cNvPr id="50179" name="Rectangle 3"/>
          <p:cNvSpPr>
            <a:spLocks noGrp="1" noChangeArrowheads="1"/>
          </p:cNvSpPr>
          <p:nvPr>
            <p:ph type="body" idx="1"/>
          </p:nvPr>
        </p:nvSpPr>
        <p:spPr bwMode="auto">
          <a:xfrm>
            <a:off x="1013358" y="5451035"/>
            <a:ext cx="4528636" cy="4401499"/>
          </a:xfrm>
          <a:noFill/>
        </p:spPr>
        <p:txBody>
          <a:bodyPr wrap="none" numCol="1" anchor="ctr" anchorCtr="0" compatLnSpc="1">
            <a:prstTxWarp prst="textNoShape">
              <a:avLst/>
            </a:prstTxWarp>
          </a:bodyPr>
          <a:lstStyle/>
          <a:p>
            <a:pPr eaLnBrk="1" hangingPunct="1">
              <a:spcBef>
                <a:spcPct val="0"/>
              </a:spcBef>
            </a:pPr>
            <a:endParaRPr lang="fr-FR" altLang="fr-FR"/>
          </a:p>
        </p:txBody>
      </p:sp>
    </p:spTree>
    <p:extLst>
      <p:ext uri="{BB962C8B-B14F-4D97-AF65-F5344CB8AC3E}">
        <p14:creationId xmlns:p14="http://schemas.microsoft.com/office/powerpoint/2010/main" val="21822055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bwMode="auto">
          <a:xfrm>
            <a:off x="-249238" y="1101725"/>
            <a:ext cx="7046913" cy="3965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Rectangle 3"/>
          <p:cNvSpPr>
            <a:spLocks noGrp="1" noChangeArrowheads="1"/>
          </p:cNvSpPr>
          <p:nvPr>
            <p:ph type="body" idx="1"/>
          </p:nvPr>
        </p:nvSpPr>
        <p:spPr bwMode="auto">
          <a:xfrm>
            <a:off x="1013358" y="5451035"/>
            <a:ext cx="4528636" cy="440149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fr-FR" altLang="fr-FR"/>
          </a:p>
        </p:txBody>
      </p:sp>
    </p:spTree>
    <p:extLst>
      <p:ext uri="{BB962C8B-B14F-4D97-AF65-F5344CB8AC3E}">
        <p14:creationId xmlns:p14="http://schemas.microsoft.com/office/powerpoint/2010/main" val="16094667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Espace réservé de l'image des diapositives 1"/>
          <p:cNvSpPr>
            <a:spLocks noGrp="1" noRot="1" noChangeAspect="1" noTextEdit="1"/>
          </p:cNvSpPr>
          <p:nvPr>
            <p:ph type="sldImg"/>
          </p:nvPr>
        </p:nvSpPr>
        <p:spPr>
          <a:ln/>
        </p:spPr>
      </p:sp>
      <p:sp>
        <p:nvSpPr>
          <p:cNvPr id="75779" name="Espace réservé des commentaires 2"/>
          <p:cNvSpPr>
            <a:spLocks noGrp="1"/>
          </p:cNvSpPr>
          <p:nvPr>
            <p:ph type="body" idx="1"/>
          </p:nvPr>
        </p:nvSpPr>
        <p:spPr>
          <a:noFill/>
          <a:ln/>
        </p:spPr>
        <p:txBody>
          <a:bodyPr/>
          <a:lstStyle/>
          <a:p>
            <a:endParaRPr lang="fr-FR">
              <a:latin typeface="Arial" pitchFamily="34" charset="0"/>
              <a:cs typeface="Arial" pitchFamily="34" charset="0"/>
            </a:endParaRPr>
          </a:p>
        </p:txBody>
      </p:sp>
      <p:sp>
        <p:nvSpPr>
          <p:cNvPr id="75780" name="Espace réservé du numéro de diapositive 3"/>
          <p:cNvSpPr>
            <a:spLocks noGrp="1"/>
          </p:cNvSpPr>
          <p:nvPr>
            <p:ph type="sldNum" sz="quarter" idx="5"/>
          </p:nvPr>
        </p:nvSpPr>
        <p:spPr>
          <a:noFill/>
        </p:spPr>
        <p:txBody>
          <a:bodyPr/>
          <a:lstStyle/>
          <a:p>
            <a:fld id="{48B090D9-FBA9-4A9F-A41D-F816C9D9FE85}" type="slidenum">
              <a:rPr lang="en-US" smtClean="0">
                <a:latin typeface="Arial" pitchFamily="34" charset="0"/>
                <a:cs typeface="Arial" pitchFamily="34" charset="0"/>
              </a:rPr>
              <a:pPr/>
              <a:t>31</a:t>
            </a:fld>
            <a:endParaRPr lang="en-US">
              <a:latin typeface="Arial" pitchFamily="34" charset="0"/>
              <a:cs typeface="Arial" pitchFamily="34" charset="0"/>
            </a:endParaRPr>
          </a:p>
        </p:txBody>
      </p:sp>
    </p:spTree>
    <p:extLst>
      <p:ext uri="{BB962C8B-B14F-4D97-AF65-F5344CB8AC3E}">
        <p14:creationId xmlns:p14="http://schemas.microsoft.com/office/powerpoint/2010/main" val="40250658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bwMode="auto">
          <a:xfrm>
            <a:off x="-249238" y="1101725"/>
            <a:ext cx="7046913" cy="3965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Rectangle 3"/>
          <p:cNvSpPr>
            <a:spLocks noGrp="1" noChangeArrowheads="1"/>
          </p:cNvSpPr>
          <p:nvPr>
            <p:ph type="body" idx="1"/>
          </p:nvPr>
        </p:nvSpPr>
        <p:spPr bwMode="auto">
          <a:xfrm>
            <a:off x="1013358" y="5451035"/>
            <a:ext cx="4528636" cy="440149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fr-FR" altLang="fr-FR"/>
          </a:p>
        </p:txBody>
      </p:sp>
    </p:spTree>
    <p:extLst>
      <p:ext uri="{BB962C8B-B14F-4D97-AF65-F5344CB8AC3E}">
        <p14:creationId xmlns:p14="http://schemas.microsoft.com/office/powerpoint/2010/main" val="3347225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bwMode="auto">
          <a:xfrm>
            <a:off x="-249238" y="1101725"/>
            <a:ext cx="7046913" cy="3965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Rectangle 3"/>
          <p:cNvSpPr>
            <a:spLocks noGrp="1" noChangeArrowheads="1"/>
          </p:cNvSpPr>
          <p:nvPr>
            <p:ph type="body" idx="1"/>
          </p:nvPr>
        </p:nvSpPr>
        <p:spPr bwMode="auto">
          <a:xfrm>
            <a:off x="1013358" y="5451035"/>
            <a:ext cx="4528636" cy="440149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fr-FR" altLang="fr-FR"/>
          </a:p>
        </p:txBody>
      </p:sp>
    </p:spTree>
    <p:extLst>
      <p:ext uri="{BB962C8B-B14F-4D97-AF65-F5344CB8AC3E}">
        <p14:creationId xmlns:p14="http://schemas.microsoft.com/office/powerpoint/2010/main" val="22232106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bwMode="auto">
          <a:xfrm>
            <a:off x="-249238" y="1101725"/>
            <a:ext cx="7046913" cy="3965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Rectangle 3"/>
          <p:cNvSpPr>
            <a:spLocks noGrp="1" noChangeArrowheads="1"/>
          </p:cNvSpPr>
          <p:nvPr>
            <p:ph type="body" idx="1"/>
          </p:nvPr>
        </p:nvSpPr>
        <p:spPr bwMode="auto">
          <a:xfrm>
            <a:off x="1013358" y="5451035"/>
            <a:ext cx="4528636" cy="440149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fr-FR" altLang="fr-FR"/>
          </a:p>
        </p:txBody>
      </p:sp>
    </p:spTree>
    <p:extLst>
      <p:ext uri="{BB962C8B-B14F-4D97-AF65-F5344CB8AC3E}">
        <p14:creationId xmlns:p14="http://schemas.microsoft.com/office/powerpoint/2010/main" val="1930275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itchFamily="34" charset="0"/>
              </a:defRPr>
            </a:lvl1pPr>
            <a:lvl2pPr marL="742950" indent="-285750">
              <a:defRPr sz="1200">
                <a:solidFill>
                  <a:schemeClr val="tx1"/>
                </a:solidFill>
                <a:latin typeface="Arial" pitchFamily="34" charset="0"/>
              </a:defRPr>
            </a:lvl2pPr>
            <a:lvl3pPr marL="1143000" indent="-228600">
              <a:defRPr sz="1200">
                <a:solidFill>
                  <a:schemeClr val="tx1"/>
                </a:solidFill>
                <a:latin typeface="Arial" pitchFamily="34" charset="0"/>
              </a:defRPr>
            </a:lvl3pPr>
            <a:lvl4pPr marL="1600200" indent="-228600">
              <a:defRPr sz="1200">
                <a:solidFill>
                  <a:schemeClr val="tx1"/>
                </a:solidFill>
                <a:latin typeface="Arial" pitchFamily="34" charset="0"/>
              </a:defRPr>
            </a:lvl4pPr>
            <a:lvl5pPr marL="2057400" indent="-228600">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fld id="{98166210-0805-444E-BF39-9CDEA58B4950}" type="slidenum">
              <a:rPr lang="fr-FR" altLang="fr-FR"/>
              <a:pPr/>
              <a:t>6</a:t>
            </a:fld>
            <a:endParaRPr lang="fr-FR" altLang="fr-F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a:latin typeface="Arial" pitchFamily="34" charset="0"/>
            </a:endParaRPr>
          </a:p>
        </p:txBody>
      </p:sp>
    </p:spTree>
    <p:extLst>
      <p:ext uri="{BB962C8B-B14F-4D97-AF65-F5344CB8AC3E}">
        <p14:creationId xmlns:p14="http://schemas.microsoft.com/office/powerpoint/2010/main" val="41433070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bwMode="auto">
          <a:xfrm>
            <a:off x="-249238" y="1101725"/>
            <a:ext cx="7046913" cy="3965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Rectangle 3"/>
          <p:cNvSpPr>
            <a:spLocks noGrp="1" noChangeArrowheads="1"/>
          </p:cNvSpPr>
          <p:nvPr>
            <p:ph type="body" idx="1"/>
          </p:nvPr>
        </p:nvSpPr>
        <p:spPr bwMode="auto">
          <a:xfrm>
            <a:off x="1013358" y="5451035"/>
            <a:ext cx="4528636" cy="440149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fr-FR" altLang="fr-FR"/>
          </a:p>
        </p:txBody>
      </p:sp>
    </p:spTree>
    <p:extLst>
      <p:ext uri="{BB962C8B-B14F-4D97-AF65-F5344CB8AC3E}">
        <p14:creationId xmlns:p14="http://schemas.microsoft.com/office/powerpoint/2010/main" val="4087474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28FEFB8-215F-B443-8A37-FD586D873E95}" type="slidenum">
              <a:rPr lang="fr-FR" smtClean="0"/>
              <a:pPr/>
              <a:t>11</a:t>
            </a:fld>
            <a:endParaRPr lang="fr-FR"/>
          </a:p>
        </p:txBody>
      </p:sp>
    </p:spTree>
    <p:extLst>
      <p:ext uri="{BB962C8B-B14F-4D97-AF65-F5344CB8AC3E}">
        <p14:creationId xmlns:p14="http://schemas.microsoft.com/office/powerpoint/2010/main" val="4885641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bwMode="auto">
          <a:xfrm>
            <a:off x="-249238" y="1101725"/>
            <a:ext cx="7046913" cy="3965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Rectangle 3"/>
          <p:cNvSpPr>
            <a:spLocks noGrp="1" noChangeArrowheads="1"/>
          </p:cNvSpPr>
          <p:nvPr>
            <p:ph type="body" idx="1"/>
          </p:nvPr>
        </p:nvSpPr>
        <p:spPr bwMode="auto">
          <a:xfrm>
            <a:off x="1013358" y="5451035"/>
            <a:ext cx="4528636" cy="440149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fr-FR" altLang="fr-FR"/>
          </a:p>
        </p:txBody>
      </p:sp>
    </p:spTree>
    <p:extLst>
      <p:ext uri="{BB962C8B-B14F-4D97-AF65-F5344CB8AC3E}">
        <p14:creationId xmlns:p14="http://schemas.microsoft.com/office/powerpoint/2010/main" val="9209246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bwMode="auto">
          <a:xfrm>
            <a:off x="-249238" y="1101725"/>
            <a:ext cx="7046913" cy="3965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ctangle 3"/>
          <p:cNvSpPr>
            <a:spLocks noGrp="1" noChangeArrowheads="1"/>
          </p:cNvSpPr>
          <p:nvPr>
            <p:ph type="body" idx="1"/>
          </p:nvPr>
        </p:nvSpPr>
        <p:spPr bwMode="auto">
          <a:xfrm>
            <a:off x="1013358" y="5451035"/>
            <a:ext cx="4528636" cy="440149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fr-FR" altLang="fr-FR"/>
          </a:p>
        </p:txBody>
      </p:sp>
    </p:spTree>
    <p:extLst>
      <p:ext uri="{BB962C8B-B14F-4D97-AF65-F5344CB8AC3E}">
        <p14:creationId xmlns:p14="http://schemas.microsoft.com/office/powerpoint/2010/main" val="654059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bwMode="auto">
          <a:xfrm>
            <a:off x="-249238" y="1101725"/>
            <a:ext cx="7046913" cy="3965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Rectangle 3"/>
          <p:cNvSpPr>
            <a:spLocks noGrp="1" noChangeArrowheads="1"/>
          </p:cNvSpPr>
          <p:nvPr>
            <p:ph type="body" idx="1"/>
          </p:nvPr>
        </p:nvSpPr>
        <p:spPr bwMode="auto">
          <a:xfrm>
            <a:off x="1013358" y="5451035"/>
            <a:ext cx="4528636" cy="440149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fr-FR" altLang="fr-FR"/>
          </a:p>
        </p:txBody>
      </p:sp>
    </p:spTree>
    <p:extLst>
      <p:ext uri="{BB962C8B-B14F-4D97-AF65-F5344CB8AC3E}">
        <p14:creationId xmlns:p14="http://schemas.microsoft.com/office/powerpoint/2010/main" val="13932410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bwMode="auto">
          <a:xfrm>
            <a:off x="-249238" y="1101725"/>
            <a:ext cx="7046913" cy="3965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ctangle 3"/>
          <p:cNvSpPr>
            <a:spLocks noGrp="1" noChangeArrowheads="1"/>
          </p:cNvSpPr>
          <p:nvPr>
            <p:ph type="body" idx="1"/>
          </p:nvPr>
        </p:nvSpPr>
        <p:spPr bwMode="auto">
          <a:xfrm>
            <a:off x="1013358" y="5451035"/>
            <a:ext cx="4528636" cy="440149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fr-FR" altLang="fr-FR"/>
          </a:p>
        </p:txBody>
      </p:sp>
    </p:spTree>
    <p:extLst>
      <p:ext uri="{BB962C8B-B14F-4D97-AF65-F5344CB8AC3E}">
        <p14:creationId xmlns:p14="http://schemas.microsoft.com/office/powerpoint/2010/main" val="37148727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bwMode="auto">
          <a:xfrm>
            <a:off x="-249238" y="1101725"/>
            <a:ext cx="7046913" cy="3965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Rectangle 3"/>
          <p:cNvSpPr>
            <a:spLocks noGrp="1" noChangeArrowheads="1"/>
          </p:cNvSpPr>
          <p:nvPr>
            <p:ph type="body" idx="1"/>
          </p:nvPr>
        </p:nvSpPr>
        <p:spPr bwMode="auto">
          <a:xfrm>
            <a:off x="1013358" y="5451035"/>
            <a:ext cx="4528636" cy="440149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spcBef>
                <a:spcPct val="0"/>
              </a:spcBef>
            </a:pPr>
            <a:endParaRPr lang="fr-FR" altLang="fr-FR"/>
          </a:p>
        </p:txBody>
      </p:sp>
    </p:spTree>
    <p:extLst>
      <p:ext uri="{BB962C8B-B14F-4D97-AF65-F5344CB8AC3E}">
        <p14:creationId xmlns:p14="http://schemas.microsoft.com/office/powerpoint/2010/main" val="3390964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33A8F1A-6D86-4A6F-99F3-0482C71A419D}" type="datetimeFigureOut">
              <a:rPr lang="fr-FR" smtClean="0"/>
              <a:t>13/02/2023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8F5177-D0CE-4342-905F-FAFF39D87DE2}" type="slidenum">
              <a:rPr lang="fr-FR" smtClean="0"/>
              <a:t>‹N°›</a:t>
            </a:fld>
            <a:endParaRPr lang="fr-FR"/>
          </a:p>
        </p:txBody>
      </p:sp>
    </p:spTree>
    <p:extLst>
      <p:ext uri="{BB962C8B-B14F-4D97-AF65-F5344CB8AC3E}">
        <p14:creationId xmlns:p14="http://schemas.microsoft.com/office/powerpoint/2010/main" val="3345276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33A8F1A-6D86-4A6F-99F3-0482C71A419D}" type="datetimeFigureOut">
              <a:rPr lang="fr-FR" smtClean="0"/>
              <a:t>13/02/2023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8F5177-D0CE-4342-905F-FAFF39D87DE2}" type="slidenum">
              <a:rPr lang="fr-FR" smtClean="0"/>
              <a:t>‹N°›</a:t>
            </a:fld>
            <a:endParaRPr lang="fr-FR"/>
          </a:p>
        </p:txBody>
      </p:sp>
    </p:spTree>
    <p:extLst>
      <p:ext uri="{BB962C8B-B14F-4D97-AF65-F5344CB8AC3E}">
        <p14:creationId xmlns:p14="http://schemas.microsoft.com/office/powerpoint/2010/main" val="32962529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33A8F1A-6D86-4A6F-99F3-0482C71A419D}" type="datetimeFigureOut">
              <a:rPr lang="fr-FR" smtClean="0"/>
              <a:t>13/02/2023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8F5177-D0CE-4342-905F-FAFF39D87DE2}" type="slidenum">
              <a:rPr lang="fr-FR" smtClean="0"/>
              <a:t>‹N°›</a:t>
            </a:fld>
            <a:endParaRPr lang="fr-FR"/>
          </a:p>
        </p:txBody>
      </p:sp>
    </p:spTree>
    <p:extLst>
      <p:ext uri="{BB962C8B-B14F-4D97-AF65-F5344CB8AC3E}">
        <p14:creationId xmlns:p14="http://schemas.microsoft.com/office/powerpoint/2010/main" val="22518495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u">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609600" y="274639"/>
            <a:ext cx="10972800" cy="5851525"/>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3" name="Rectangle 4"/>
          <p:cNvSpPr>
            <a:spLocks noGrp="1" noChangeArrowheads="1"/>
          </p:cNvSpPr>
          <p:nvPr>
            <p:ph type="dt" sz="half" idx="10"/>
          </p:nvPr>
        </p:nvSpPr>
        <p:spPr/>
        <p:txBody>
          <a:bodyPr/>
          <a:lstStyle>
            <a:lvl1pPr>
              <a:defRPr/>
            </a:lvl1pPr>
          </a:lstStyle>
          <a:p>
            <a:pPr>
              <a:defRPr/>
            </a:pPr>
            <a:endParaRPr lang="fr-FR"/>
          </a:p>
        </p:txBody>
      </p:sp>
      <p:sp>
        <p:nvSpPr>
          <p:cNvPr id="4" name="Rectangle 5"/>
          <p:cNvSpPr>
            <a:spLocks noGrp="1" noChangeArrowheads="1"/>
          </p:cNvSpPr>
          <p:nvPr>
            <p:ph type="ftr" sz="quarter" idx="11"/>
          </p:nvPr>
        </p:nvSpPr>
        <p:spPr/>
        <p:txBody>
          <a:bodyPr/>
          <a:lstStyle>
            <a:lvl1pPr>
              <a:defRPr/>
            </a:lvl1pPr>
          </a:lstStyle>
          <a:p>
            <a:pPr>
              <a:defRPr/>
            </a:pPr>
            <a:endParaRPr lang="fr-FR"/>
          </a:p>
        </p:txBody>
      </p:sp>
      <p:sp>
        <p:nvSpPr>
          <p:cNvPr id="5" name="Rectangle 6"/>
          <p:cNvSpPr>
            <a:spLocks noGrp="1" noChangeArrowheads="1"/>
          </p:cNvSpPr>
          <p:nvPr>
            <p:ph type="sldNum" sz="quarter" idx="12"/>
          </p:nvPr>
        </p:nvSpPr>
        <p:spPr/>
        <p:txBody>
          <a:bodyPr/>
          <a:lstStyle>
            <a:lvl1pPr>
              <a:defRPr/>
            </a:lvl1pPr>
          </a:lstStyle>
          <a:p>
            <a:fld id="{2580F164-1140-4962-B254-821D0D646634}" type="slidenum">
              <a:rPr lang="fr-FR" altLang="fr-FR"/>
              <a:pPr/>
              <a:t>‹N°›</a:t>
            </a:fld>
            <a:endParaRPr lang="fr-FR" altLang="fr-FR"/>
          </a:p>
        </p:txBody>
      </p:sp>
    </p:spTree>
    <p:extLst>
      <p:ext uri="{BB962C8B-B14F-4D97-AF65-F5344CB8AC3E}">
        <p14:creationId xmlns:p14="http://schemas.microsoft.com/office/powerpoint/2010/main" val="17405991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Page de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6" name="Espace réservé du texte 6"/>
          <p:cNvSpPr>
            <a:spLocks noGrp="1"/>
          </p:cNvSpPr>
          <p:nvPr>
            <p:ph type="body" sz="quarter" idx="13"/>
          </p:nvPr>
        </p:nvSpPr>
        <p:spPr>
          <a:xfrm>
            <a:off x="1073152" y="1471083"/>
            <a:ext cx="10509249" cy="4598988"/>
          </a:xfrm>
        </p:spPr>
        <p:txBody>
          <a:bodyPr/>
          <a:lstStyle>
            <a:lvl1pPr marL="177800" marR="0" indent="-177800" algn="l" defTabSz="457200" rtl="0" eaLnBrk="1" fontAlgn="auto" latinLnBrk="0" hangingPunct="1">
              <a:lnSpc>
                <a:spcPct val="100000"/>
              </a:lnSpc>
              <a:spcBef>
                <a:spcPct val="20000"/>
              </a:spcBef>
              <a:spcAft>
                <a:spcPts val="0"/>
              </a:spcAft>
              <a:buClr>
                <a:schemeClr val="bg2"/>
              </a:buClr>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chemeClr val="bg2"/>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chemeClr val="bg2"/>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chemeClr val="bg2"/>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chemeClr val="bg2"/>
              </a:buClr>
              <a:buSzTx/>
              <a:buFont typeface="Arial"/>
              <a:buNone/>
              <a:tabLst/>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Espace réservé du numéro de diapositive 4"/>
          <p:cNvSpPr>
            <a:spLocks noGrp="1"/>
          </p:cNvSpPr>
          <p:nvPr>
            <p:ph type="sldNum" sz="quarter" idx="14"/>
          </p:nvPr>
        </p:nvSpPr>
        <p:spPr/>
        <p:txBody>
          <a:bodyPr/>
          <a:lstStyle>
            <a:lvl1pPr>
              <a:defRPr/>
            </a:lvl1pPr>
          </a:lstStyle>
          <a:p>
            <a:fld id="{8D35C112-543B-497B-8332-BC4F05156D06}" type="slidenum">
              <a:rPr lang="fr-FR" altLang="fr-FR"/>
              <a:pPr/>
              <a:t>‹N°›</a:t>
            </a:fld>
            <a:endParaRPr lang="fr-FR" altLang="fr-FR"/>
          </a:p>
        </p:txBody>
      </p:sp>
    </p:spTree>
    <p:extLst>
      <p:ext uri="{BB962C8B-B14F-4D97-AF65-F5344CB8AC3E}">
        <p14:creationId xmlns:p14="http://schemas.microsoft.com/office/powerpoint/2010/main" val="3183954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33A8F1A-6D86-4A6F-99F3-0482C71A419D}" type="datetimeFigureOut">
              <a:rPr lang="fr-FR" smtClean="0"/>
              <a:t>13/02/2023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8F5177-D0CE-4342-905F-FAFF39D87DE2}" type="slidenum">
              <a:rPr lang="fr-FR" smtClean="0"/>
              <a:t>‹N°›</a:t>
            </a:fld>
            <a:endParaRPr lang="fr-FR"/>
          </a:p>
        </p:txBody>
      </p:sp>
    </p:spTree>
    <p:extLst>
      <p:ext uri="{BB962C8B-B14F-4D97-AF65-F5344CB8AC3E}">
        <p14:creationId xmlns:p14="http://schemas.microsoft.com/office/powerpoint/2010/main" val="638680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33A8F1A-6D86-4A6F-99F3-0482C71A419D}" type="datetimeFigureOut">
              <a:rPr lang="fr-FR" smtClean="0"/>
              <a:t>13/02/2023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8F5177-D0CE-4342-905F-FAFF39D87DE2}" type="slidenum">
              <a:rPr lang="fr-FR" smtClean="0"/>
              <a:t>‹N°›</a:t>
            </a:fld>
            <a:endParaRPr lang="fr-FR"/>
          </a:p>
        </p:txBody>
      </p:sp>
    </p:spTree>
    <p:extLst>
      <p:ext uri="{BB962C8B-B14F-4D97-AF65-F5344CB8AC3E}">
        <p14:creationId xmlns:p14="http://schemas.microsoft.com/office/powerpoint/2010/main" val="1146494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33A8F1A-6D86-4A6F-99F3-0482C71A419D}" type="datetimeFigureOut">
              <a:rPr lang="fr-FR" smtClean="0"/>
              <a:t>13/02/2023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98F5177-D0CE-4342-905F-FAFF39D87DE2}" type="slidenum">
              <a:rPr lang="fr-FR" smtClean="0"/>
              <a:t>‹N°›</a:t>
            </a:fld>
            <a:endParaRPr lang="fr-FR"/>
          </a:p>
        </p:txBody>
      </p:sp>
    </p:spTree>
    <p:extLst>
      <p:ext uri="{BB962C8B-B14F-4D97-AF65-F5344CB8AC3E}">
        <p14:creationId xmlns:p14="http://schemas.microsoft.com/office/powerpoint/2010/main" val="353897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33A8F1A-6D86-4A6F-99F3-0482C71A419D}" type="datetimeFigureOut">
              <a:rPr lang="fr-FR" smtClean="0"/>
              <a:t>13/02/2023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498F5177-D0CE-4342-905F-FAFF39D87DE2}" type="slidenum">
              <a:rPr lang="fr-FR" smtClean="0"/>
              <a:t>‹N°›</a:t>
            </a:fld>
            <a:endParaRPr lang="fr-FR"/>
          </a:p>
        </p:txBody>
      </p:sp>
    </p:spTree>
    <p:extLst>
      <p:ext uri="{BB962C8B-B14F-4D97-AF65-F5344CB8AC3E}">
        <p14:creationId xmlns:p14="http://schemas.microsoft.com/office/powerpoint/2010/main" val="4259567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33A8F1A-6D86-4A6F-99F3-0482C71A419D}" type="datetimeFigureOut">
              <a:rPr lang="fr-FR" smtClean="0"/>
              <a:t>13/02/2023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498F5177-D0CE-4342-905F-FAFF39D87DE2}" type="slidenum">
              <a:rPr lang="fr-FR" smtClean="0"/>
              <a:t>‹N°›</a:t>
            </a:fld>
            <a:endParaRPr lang="fr-FR"/>
          </a:p>
        </p:txBody>
      </p:sp>
    </p:spTree>
    <p:extLst>
      <p:ext uri="{BB962C8B-B14F-4D97-AF65-F5344CB8AC3E}">
        <p14:creationId xmlns:p14="http://schemas.microsoft.com/office/powerpoint/2010/main" val="3227030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33A8F1A-6D86-4A6F-99F3-0482C71A419D}" type="datetimeFigureOut">
              <a:rPr lang="fr-FR" smtClean="0"/>
              <a:t>13/02/2023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498F5177-D0CE-4342-905F-FAFF39D87DE2}" type="slidenum">
              <a:rPr lang="fr-FR" smtClean="0"/>
              <a:t>‹N°›</a:t>
            </a:fld>
            <a:endParaRPr lang="fr-FR"/>
          </a:p>
        </p:txBody>
      </p:sp>
    </p:spTree>
    <p:extLst>
      <p:ext uri="{BB962C8B-B14F-4D97-AF65-F5344CB8AC3E}">
        <p14:creationId xmlns:p14="http://schemas.microsoft.com/office/powerpoint/2010/main" val="9498238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33A8F1A-6D86-4A6F-99F3-0482C71A419D}" type="datetimeFigureOut">
              <a:rPr lang="fr-FR" smtClean="0"/>
              <a:t>13/02/2023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98F5177-D0CE-4342-905F-FAFF39D87DE2}" type="slidenum">
              <a:rPr lang="fr-FR" smtClean="0"/>
              <a:t>‹N°›</a:t>
            </a:fld>
            <a:endParaRPr lang="fr-FR"/>
          </a:p>
        </p:txBody>
      </p:sp>
    </p:spTree>
    <p:extLst>
      <p:ext uri="{BB962C8B-B14F-4D97-AF65-F5344CB8AC3E}">
        <p14:creationId xmlns:p14="http://schemas.microsoft.com/office/powerpoint/2010/main" val="24757445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33A8F1A-6D86-4A6F-99F3-0482C71A419D}" type="datetimeFigureOut">
              <a:rPr lang="fr-FR" smtClean="0"/>
              <a:t>13/02/2023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98F5177-D0CE-4342-905F-FAFF39D87DE2}" type="slidenum">
              <a:rPr lang="fr-FR" smtClean="0"/>
              <a:t>‹N°›</a:t>
            </a:fld>
            <a:endParaRPr lang="fr-FR"/>
          </a:p>
        </p:txBody>
      </p:sp>
    </p:spTree>
    <p:extLst>
      <p:ext uri="{BB962C8B-B14F-4D97-AF65-F5344CB8AC3E}">
        <p14:creationId xmlns:p14="http://schemas.microsoft.com/office/powerpoint/2010/main" val="37972184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3A8F1A-6D86-4A6F-99F3-0482C71A419D}" type="datetimeFigureOut">
              <a:rPr lang="fr-FR" smtClean="0"/>
              <a:t>13/02/2023</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8F5177-D0CE-4342-905F-FAFF39D87DE2}" type="slidenum">
              <a:rPr lang="fr-FR" smtClean="0"/>
              <a:t>‹N°›</a:t>
            </a:fld>
            <a:endParaRPr lang="fr-FR"/>
          </a:p>
        </p:txBody>
      </p:sp>
    </p:spTree>
    <p:extLst>
      <p:ext uri="{BB962C8B-B14F-4D97-AF65-F5344CB8AC3E}">
        <p14:creationId xmlns:p14="http://schemas.microsoft.com/office/powerpoint/2010/main" val="41846615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education.gouv.fr/cid101579/les-campus-des-metiers-et-des-qualifications-languedoc-roussillon-midi-pyrenees.html" TargetMode="Externa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www.nouvelle-voiepro.fr/Ressources/Univers-Formation/Formations/Lycees/Bac-pro-Artisanat-et-metiers-d-art-option-marchandisage-visuel" TargetMode="External"/><Relationship Id="rId13" Type="http://schemas.openxmlformats.org/officeDocument/2006/relationships/hyperlink" Target="http://www.nouvelle-voiepro.fr/Ressources/Univers-Formation/Formations/Lycees/Bac-pro-Gestion-des-pollutions-et-protection-de-l-environnement" TargetMode="External"/><Relationship Id="rId18" Type="http://schemas.openxmlformats.org/officeDocument/2006/relationships/hyperlink" Target="http://www.nouvelle-voiepro.fr/Ressources/Univers-Formation/Formations/Lycees/Bac-pro-Metiers-du-cuir-option-chaussures" TargetMode="External"/><Relationship Id="rId26" Type="http://schemas.openxmlformats.org/officeDocument/2006/relationships/hyperlink" Target="http://www.nouvelle-voiepro.fr/Ressources/Univers-Formation/Formations/Lycees/Bac-pro-Plastiques-et-composites" TargetMode="External"/><Relationship Id="rId3" Type="http://schemas.openxmlformats.org/officeDocument/2006/relationships/hyperlink" Target="http://www.nouvelle-voiepro.fr/Ressources/Univers-Formation/Formations/Lycees/Bac-pro-Accompagnement-soins-et-services-a-la-personne-option-B-en-structure" TargetMode="External"/><Relationship Id="rId21" Type="http://schemas.openxmlformats.org/officeDocument/2006/relationships/hyperlink" Target="http://www.nouvelle-voiepro.fr/Ressources/Univers-Formation/Formations/Lycees/Bac-pro-Metiers-du-pressing-et-de-la-blanchisserie" TargetMode="External"/><Relationship Id="rId7" Type="http://schemas.openxmlformats.org/officeDocument/2006/relationships/hyperlink" Target="http://www.nouvelle-voiepro.fr/Ressources/Univers-Formation/Formations/Lycees/Bac-pro-Artisanat-et-metiers-d-art-option-metiers-de-l-enseigne-et-de-la-signaletique" TargetMode="External"/><Relationship Id="rId12" Type="http://schemas.openxmlformats.org/officeDocument/2006/relationships/hyperlink" Target="http://www.nouvelle-voiepro.fr/Ressources/Univers-Formation/Formations/Lycees/Bac-pro-Conducteur-transport-routier-marchandises" TargetMode="External"/><Relationship Id="rId17" Type="http://schemas.openxmlformats.org/officeDocument/2006/relationships/hyperlink" Target="http://www.nouvelle-voiepro.fr/Ressources/Univers-Formation/Formations/Lycees/Bac-pro-Metiers-de-la-securite" TargetMode="External"/><Relationship Id="rId25" Type="http://schemas.openxmlformats.org/officeDocument/2006/relationships/hyperlink" Target="http://www.nouvelle-voiepro.fr/Ressources/Univers-Formation/Formations/Lycees/Bac-pro-Photographie" TargetMode="External"/><Relationship Id="rId2" Type="http://schemas.openxmlformats.org/officeDocument/2006/relationships/hyperlink" Target="http://www.nouvelle-voiepro.fr/Ressources/Univers-Formation/Formations/Lycees/Bac-pro-Accompagnement-soins-et-services-a-la-personne-option-A-a-domicile" TargetMode="External"/><Relationship Id="rId16" Type="http://schemas.openxmlformats.org/officeDocument/2006/relationships/hyperlink" Target="http://www.nouvelle-voiepro.fr/Ressources/Univers-Formation/Formations/Lycees/Bac-pro-Metiers-de-la-mode-vetements" TargetMode="External"/><Relationship Id="rId20" Type="http://schemas.openxmlformats.org/officeDocument/2006/relationships/hyperlink" Target="http://www.nouvelle-voiepro.fr/Ressources/Univers-Formation/Formations/Lycees/Bac-pro-Metiers-du-cuir-option-sellerie-garnissage" TargetMode="External"/><Relationship Id="rId29" Type="http://schemas.openxmlformats.org/officeDocument/2006/relationships/hyperlink" Target="http://www.nouvelle-voiepro.fr/Ressources/Univers-Formation/Formations/Lycees/Bac-pro-Technicien-en-appareillage-orthopedique" TargetMode="External"/><Relationship Id="rId1" Type="http://schemas.openxmlformats.org/officeDocument/2006/relationships/slideLayout" Target="../slideLayouts/slideLayout2.xml"/><Relationship Id="rId6" Type="http://schemas.openxmlformats.org/officeDocument/2006/relationships/hyperlink" Target="http://www.nouvelle-voiepro.fr/Ressources/Univers-Formation/Formations/Lycees/Bac-pro-Artisanat-et-metiers-d-art-option-verrerie-scientifique-et-technique" TargetMode="External"/><Relationship Id="rId11" Type="http://schemas.openxmlformats.org/officeDocument/2006/relationships/hyperlink" Target="http://www.nouvelle-voiepro.fr/Ressources/Univers-Formation/Formations/Lycees/Bac-pro-Bio-industries-de-transformation" TargetMode="External"/><Relationship Id="rId24" Type="http://schemas.openxmlformats.org/officeDocument/2006/relationships/hyperlink" Target="http://www.nouvelle-voiepro.fr/Ressources/Univers-Formation/Formations/Lycees/Bac-pro-Perruquier-posticheur" TargetMode="External"/><Relationship Id="rId32" Type="http://schemas.openxmlformats.org/officeDocument/2006/relationships/hyperlink" Target="http://www.nouvelle-voiepro.fr/Ressources/Univers-Formation/Formations/Lycees/Bac-pro-Transport-fluvial" TargetMode="External"/><Relationship Id="rId5" Type="http://schemas.openxmlformats.org/officeDocument/2006/relationships/hyperlink" Target="http://www.nouvelle-voiepro.fr/Ressources/Univers-Formation/Formations/Lycees/Bac-pro-Artisanat-et-metiers-d-art-option-facteur-d-orgues-tuyautier" TargetMode="External"/><Relationship Id="rId15" Type="http://schemas.openxmlformats.org/officeDocument/2006/relationships/hyperlink" Target="http://www.nouvelle-voiepro.fr/Ressources/Univers-Formation/Formations/Lycees/Bac-pro-Metiers-et-arts-de-la-pierre" TargetMode="External"/><Relationship Id="rId23" Type="http://schemas.openxmlformats.org/officeDocument/2006/relationships/hyperlink" Target="http://www.nouvelle-voiepro.fr/Ressources/Univers-Formation/Formations/Lycees/Bac-pro-Optique-lunetterie" TargetMode="External"/><Relationship Id="rId28" Type="http://schemas.openxmlformats.org/officeDocument/2006/relationships/hyperlink" Target="http://www.nouvelle-voiepro.fr/Ressources/Univers-Formation/Formations/Lycees/Bac-pro-Animation-enfance-et-personnes-agees-ex-bac-pro-Services-de-proximite-et-vie-locale" TargetMode="External"/><Relationship Id="rId10" Type="http://schemas.openxmlformats.org/officeDocument/2006/relationships/hyperlink" Target="http://www.nouvelle-voiepro.fr/Ressources/Univers-Formation/Formations/Lycees/Bac-pro-Artisanat-et-metiers-d-art-option-tapisserie-d-ameublement" TargetMode="External"/><Relationship Id="rId19" Type="http://schemas.openxmlformats.org/officeDocument/2006/relationships/hyperlink" Target="http://www.nouvelle-voiepro.fr/Ressources/Univers-Formation/Formations/Lycees/Bac-pro-Metiers-du-cuir-option-maroquinerie" TargetMode="External"/><Relationship Id="rId31" Type="http://schemas.openxmlformats.org/officeDocument/2006/relationships/hyperlink" Target="http://www.nouvelle-voiepro.fr/Ressources/Univers-Formation/Formations/Lycees/Bac-pro-Traitements-des-materiaux" TargetMode="External"/><Relationship Id="rId4" Type="http://schemas.openxmlformats.org/officeDocument/2006/relationships/hyperlink" Target="http://www.nouvelle-voiepro.fr/Ressources/Univers-Formation/Formations/Lycees/Bac-pro-Artisanat-et-metiers-d-art-option-facteur-d-orgues-organier" TargetMode="External"/><Relationship Id="rId9" Type="http://schemas.openxmlformats.org/officeDocument/2006/relationships/hyperlink" Target="http://www.nouvelle-voiepro.fr/Ressources/Univers-Formation/Formations/Lycees/Bac-pro-Artisanat-et-metiers-d-art-option-communication-visuelle-plurimedia" TargetMode="External"/><Relationship Id="rId14" Type="http://schemas.openxmlformats.org/officeDocument/2006/relationships/hyperlink" Target="http://www.nouvelle-voiepro.fr/Ressources/Univers-Formation/Formations/Lycees/Bac-pro-Hygiene-proprete-sterilisation" TargetMode="External"/><Relationship Id="rId22" Type="http://schemas.openxmlformats.org/officeDocument/2006/relationships/hyperlink" Target="http://www.nouvelle-voiepro.fr/Ressources/Univers-Formation/Formations/Lycees/Bac-pro-Maintenance-nautique" TargetMode="External"/><Relationship Id="rId27" Type="http://schemas.openxmlformats.org/officeDocument/2006/relationships/hyperlink" Target="http://www.nouvelle-voiepro.fr/Ressources/Univers-Formation/Formations/Lycees/Bac-pro-Prothese-dentaire" TargetMode="External"/><Relationship Id="rId30" Type="http://schemas.openxmlformats.org/officeDocument/2006/relationships/hyperlink" Target="http://www.nouvelle-voiepro.fr/Ressources/Univers-Formation/Formations/Lycees/Bac-pro-Techniques-d-interventions-sur-installations-nucleaires"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www.nouvelle-voiepro.fr/"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quandjepasselebac.education.fr/category/nouveau-lycee-pro/"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cache.media.eduscol.education.fr/file/Bac2021/21/8/2019_depliant_3e_Bien_se_preparer_pour_reussir_au_lycee_1217218.pdf" TargetMode="External"/><Relationship Id="rId2" Type="http://schemas.openxmlformats.org/officeDocument/2006/relationships/hyperlink" Target="https://www.education.gouv.fr/cid79563/les-campus-des-metiers-et-desqualifications.html#La_carte%20de%20France%20des%20Campus%20labellis%C3%A9s"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openxmlformats.org/officeDocument/2006/relationships/hyperlink" Target="http://www.horizons2021.fr/" TargetMode="External"/><Relationship Id="rId3" Type="http://schemas.openxmlformats.org/officeDocument/2006/relationships/hyperlink" Target="http://www.onisep.fr/" TargetMode="External"/><Relationship Id="rId7" Type="http://schemas.openxmlformats.org/officeDocument/2006/relationships/hyperlink" Target="http://www.quandjepasselebac.education.fr/" TargetMode="External"/><Relationship Id="rId12" Type="http://schemas.openxmlformats.org/officeDocument/2006/relationships/image" Target="../media/image24.jpg"/><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hyperlink" Target="http://eduscol.education.fr/" TargetMode="External"/><Relationship Id="rId11" Type="http://schemas.openxmlformats.org/officeDocument/2006/relationships/image" Target="../media/image23.jpeg"/><Relationship Id="rId5" Type="http://schemas.openxmlformats.org/officeDocument/2006/relationships/hyperlink" Target="http://www.onisep.fr/Guides-d-orientation" TargetMode="External"/><Relationship Id="rId10" Type="http://schemas.openxmlformats.org/officeDocument/2006/relationships/hyperlink" Target="http://www.onisep.fr/voie-pro" TargetMode="External"/><Relationship Id="rId4" Type="http://schemas.openxmlformats.org/officeDocument/2006/relationships/hyperlink" Target="http://www.onisep.fr/Pres-de-chez-vous/Occitanie/Toulouse/Agenda-de-l-orientation/Calendrier-de-l-orientation/Journees-Portes-Ouvertes-de-l-enseignement-secondaire" TargetMode="External"/><Relationship Id="rId9" Type="http://schemas.openxmlformats.org/officeDocument/2006/relationships/hyperlink" Target="https://www.secondes-premieres2022-2023.fr/"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png"/><Relationship Id="rId4" Type="http://schemas.openxmlformats.org/officeDocument/2006/relationships/image" Target="../media/image6.jpeg"/><Relationship Id="rId9"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hyperlink" Target="http://www.onisep.fr/Voie-pro/Collegien/Apres-la-3e/Les-diplomes-de-la-voie-pro" TargetMode="Externa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18" name="Rectangle 7"/>
          <p:cNvSpPr>
            <a:spLocks noChangeArrowheads="1"/>
          </p:cNvSpPr>
          <p:nvPr/>
        </p:nvSpPr>
        <p:spPr bwMode="auto">
          <a:xfrm>
            <a:off x="2913860" y="1679117"/>
            <a:ext cx="6359518" cy="789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algn="ctr" hangingPunct="0">
              <a:lnSpc>
                <a:spcPct val="95000"/>
              </a:lnSpc>
              <a:buClr>
                <a:srgbClr val="000000"/>
              </a:buClr>
              <a:buSzPct val="45000"/>
              <a:buFont typeface="StarSymbol" charset="0"/>
              <a:buNone/>
              <a:defRPr/>
            </a:pPr>
            <a:r>
              <a:rPr lang="fr-FR" sz="5400" b="1" dirty="0">
                <a:solidFill>
                  <a:srgbClr val="00519E"/>
                </a:solidFill>
                <a:effectLst>
                  <a:outerShdw blurRad="38100" dist="38100" dir="2700000" algn="tl">
                    <a:srgbClr val="C0C0C0"/>
                  </a:outerShdw>
                </a:effectLst>
                <a:latin typeface="Arial (En-têtes)"/>
              </a:rPr>
              <a:t>Après la troisième</a:t>
            </a:r>
            <a:endParaRPr lang="fr-FR" dirty="0">
              <a:solidFill>
                <a:srgbClr val="00519E"/>
              </a:solidFill>
              <a:effectLst>
                <a:outerShdw blurRad="38100" dist="38100" dir="2700000" algn="tl">
                  <a:srgbClr val="C0C0C0"/>
                </a:outerShdw>
              </a:effectLst>
              <a:latin typeface="Arial (En-têtes)"/>
            </a:endParaRPr>
          </a:p>
        </p:txBody>
      </p:sp>
      <p:sp>
        <p:nvSpPr>
          <p:cNvPr id="2" name="Rectangle 1"/>
          <p:cNvSpPr/>
          <p:nvPr/>
        </p:nvSpPr>
        <p:spPr>
          <a:xfrm>
            <a:off x="3390852" y="3421045"/>
            <a:ext cx="6096000" cy="2585323"/>
          </a:xfrm>
          <a:prstGeom prst="rect">
            <a:avLst/>
          </a:prstGeom>
          <a:solidFill>
            <a:schemeClr val="accent1">
              <a:lumMod val="60000"/>
              <a:lumOff val="40000"/>
            </a:schemeClr>
          </a:solidFill>
        </p:spPr>
        <p:txBody>
          <a:bodyPr>
            <a:spAutoFit/>
          </a:bodyPr>
          <a:lstStyle/>
          <a:p>
            <a:pPr algn="ctr">
              <a:defRPr/>
            </a:pPr>
            <a:r>
              <a:rPr lang="fr-FR" b="1" dirty="0"/>
              <a:t>Philippe LISLE</a:t>
            </a:r>
          </a:p>
          <a:p>
            <a:pPr algn="ctr">
              <a:defRPr/>
            </a:pPr>
            <a:r>
              <a:rPr lang="fr-FR" dirty="0"/>
              <a:t>Psychologue de l’Education Nationale</a:t>
            </a:r>
          </a:p>
          <a:p>
            <a:pPr algn="ctr">
              <a:defRPr/>
            </a:pPr>
            <a:endParaRPr lang="fr-FR" dirty="0"/>
          </a:p>
          <a:p>
            <a:pPr algn="ctr">
              <a:defRPr/>
            </a:pPr>
            <a:r>
              <a:rPr lang="fr-FR" b="1" dirty="0"/>
              <a:t>CIO Toulouse Centre (service public gratuit, ouvert vacances)</a:t>
            </a:r>
          </a:p>
          <a:p>
            <a:pPr algn="ctr"/>
            <a:r>
              <a:rPr lang="fr-FR" dirty="0"/>
              <a:t>Canopée </a:t>
            </a:r>
          </a:p>
          <a:p>
            <a:pPr algn="ctr"/>
            <a:r>
              <a:rPr lang="fr-FR" dirty="0"/>
              <a:t>68 </a:t>
            </a:r>
            <a:r>
              <a:rPr lang="fr-FR" dirty="0" err="1"/>
              <a:t>bld</a:t>
            </a:r>
            <a:r>
              <a:rPr lang="fr-FR" dirty="0"/>
              <a:t> de Strasbourg </a:t>
            </a:r>
          </a:p>
          <a:p>
            <a:pPr algn="ctr"/>
            <a:r>
              <a:rPr lang="fr-FR"/>
              <a:t>05.67.76.51.84</a:t>
            </a:r>
          </a:p>
          <a:p>
            <a:pPr algn="ctr"/>
            <a:endParaRPr lang="fr-FR" dirty="0"/>
          </a:p>
          <a:p>
            <a:pPr algn="ctr"/>
            <a:r>
              <a:rPr lang="fr-FR" b="1" dirty="0"/>
              <a:t>Au collège le jeudi  (RDV CPE)</a:t>
            </a:r>
          </a:p>
        </p:txBody>
      </p:sp>
      <p:pic>
        <p:nvPicPr>
          <p:cNvPr id="5" name="Image 4"/>
          <p:cNvPicPr>
            <a:picLocks noChangeAspect="1"/>
          </p:cNvPicPr>
          <p:nvPr/>
        </p:nvPicPr>
        <p:blipFill>
          <a:blip r:embed="rId2"/>
          <a:stretch>
            <a:fillRect/>
          </a:stretch>
        </p:blipFill>
        <p:spPr>
          <a:xfrm>
            <a:off x="9620250" y="139959"/>
            <a:ext cx="1622814" cy="1407584"/>
          </a:xfrm>
          <a:prstGeom prst="rect">
            <a:avLst/>
          </a:prstGeom>
        </p:spPr>
      </p:pic>
      <p:sp>
        <p:nvSpPr>
          <p:cNvPr id="3" name="AutoShape 4" descr="RÃ©sultat de recherche d'images pour &quot;ministere education jeunesse&quot;"/>
          <p:cNvSpPr>
            <a:spLocks noChangeAspect="1" noChangeArrowheads="1"/>
          </p:cNvSpPr>
          <p:nvPr/>
        </p:nvSpPr>
        <p:spPr bwMode="auto">
          <a:xfrm>
            <a:off x="10938264" y="644605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7" name="AutoShape 10" descr="RÃ©sultat de recherche d'images pour &quot;ministere education jeunesse&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14348" name="Picture 12" descr="RÃ©sultat de recherche d'images pour &quot;ministere education jeunesse&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98061" y="6435680"/>
            <a:ext cx="1290005" cy="3943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3483818"/>
      </p:ext>
    </p:extLst>
  </p:cSld>
  <p:clrMapOvr>
    <a:masterClrMapping/>
  </p:clrMapOvr>
  <p:transition>
    <p:pull/>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Espace réservé du texte 2"/>
          <p:cNvSpPr>
            <a:spLocks noGrp="1"/>
          </p:cNvSpPr>
          <p:nvPr>
            <p:ph type="body" sz="quarter" idx="13"/>
          </p:nvPr>
        </p:nvSpPr>
        <p:spPr>
          <a:xfrm>
            <a:off x="1073152" y="1194954"/>
            <a:ext cx="9750358" cy="5455227"/>
          </a:xfrm>
        </p:spPr>
        <p:txBody>
          <a:bodyPr>
            <a:noAutofit/>
          </a:bodyPr>
          <a:lstStyle/>
          <a:p>
            <a:pPr>
              <a:buClr>
                <a:srgbClr val="FF6600"/>
              </a:buClr>
            </a:pPr>
            <a:r>
              <a:rPr lang="fr-FR" sz="1400" dirty="0"/>
              <a:t>Un chef-d’œuvre à réaliser et à présenter à l’examen (BAC ou CAP), témoin des compétences acquises par les élèves au cours de leur cursus. Il est l’aboutissement d’un projet pluridisciplinaire construit, individuel ou collaboratif, qui vise à développer son inventivité et sa créativité. Cette réalisation concrète peut prendre toute forme (matérielle ou immatérielle) comme la conception et la réalisation d'un produit fini (en bois / métal / papier / tissu…), d’un texte, d’un journal, d’un site internet, d’un film, de l’organisation d’un évènement culturel ou sportif, d’une exposition, d’un spectacle, d’un décor, de la participation à un concours r ou encore de la création d’une entreprise virtuelle.</a:t>
            </a:r>
          </a:p>
          <a:p>
            <a:pPr>
              <a:buClr>
                <a:srgbClr val="FF6600"/>
              </a:buClr>
            </a:pPr>
            <a:endParaRPr lang="fr-FR" sz="1400" dirty="0"/>
          </a:p>
          <a:p>
            <a:pPr>
              <a:buClr>
                <a:srgbClr val="FF6600"/>
              </a:buClr>
            </a:pPr>
            <a:r>
              <a:rPr lang="fr-FR" sz="1400" dirty="0"/>
              <a:t>Des parcours plus progressifs grâce à des classes de seconde par familles de métiers en LP</a:t>
            </a:r>
          </a:p>
          <a:p>
            <a:pPr marL="0" indent="0">
              <a:buClr>
                <a:srgbClr val="FF6600"/>
              </a:buClr>
              <a:buNone/>
            </a:pPr>
            <a:endParaRPr lang="fr-FR" sz="1400" dirty="0"/>
          </a:p>
          <a:p>
            <a:pPr>
              <a:buClr>
                <a:srgbClr val="FF6600"/>
              </a:buClr>
            </a:pPr>
            <a:r>
              <a:rPr lang="fr-FR" sz="1400" dirty="0"/>
              <a:t>Plus d’accompagnement : 100 heures par an pour consolider les apprentissages, se renforcer en français et mathématiques, et construire son projet d’avenir</a:t>
            </a:r>
          </a:p>
          <a:p>
            <a:pPr marL="0" indent="0">
              <a:buClr>
                <a:srgbClr val="FF6600"/>
              </a:buClr>
              <a:buNone/>
            </a:pPr>
            <a:endParaRPr lang="fr-FR" sz="1400" dirty="0"/>
          </a:p>
          <a:p>
            <a:pPr>
              <a:buClr>
                <a:srgbClr val="FF6600"/>
              </a:buClr>
            </a:pPr>
            <a:r>
              <a:rPr lang="fr-FR" sz="1400" dirty="0"/>
              <a:t>Des campus nouvelle génération:</a:t>
            </a:r>
            <a:r>
              <a:rPr lang="fr-FR" sz="1400" dirty="0">
                <a:solidFill>
                  <a:prstClr val="black"/>
                </a:solidFill>
              </a:rPr>
              <a:t> véritables lieux de vie, de formation et d’innovation, regroupant des équipements culturels et sportifs, des lycées professionnels, des centres de recherches, des entreprises. Ils sont spécialisés dans des secteurs de pointe comme :</a:t>
            </a:r>
          </a:p>
          <a:p>
            <a:pPr lvl="1">
              <a:buClr>
                <a:srgbClr val="FF6600"/>
              </a:buClr>
              <a:buFont typeface="Wingdings" panose="05000000000000000000" pitchFamily="2" charset="2"/>
              <a:buChar char="q"/>
              <a:defRPr/>
            </a:pPr>
            <a:r>
              <a:rPr lang="fr-FR" sz="1400" dirty="0">
                <a:solidFill>
                  <a:prstClr val="black"/>
                </a:solidFill>
              </a:rPr>
              <a:t>Aéronautique et spatial</a:t>
            </a:r>
          </a:p>
          <a:p>
            <a:pPr lvl="1">
              <a:buClr>
                <a:srgbClr val="FF6600"/>
              </a:buClr>
              <a:buFont typeface="Wingdings" panose="05000000000000000000" pitchFamily="2" charset="2"/>
              <a:buChar char="q"/>
              <a:defRPr/>
            </a:pPr>
            <a:r>
              <a:rPr lang="fr-FR" sz="1400" dirty="0">
                <a:solidFill>
                  <a:prstClr val="black"/>
                </a:solidFill>
              </a:rPr>
              <a:t>Biotechnologies</a:t>
            </a:r>
          </a:p>
          <a:p>
            <a:pPr lvl="1">
              <a:buClr>
                <a:srgbClr val="FF6600"/>
              </a:buClr>
              <a:buFont typeface="Wingdings" panose="05000000000000000000" pitchFamily="2" charset="2"/>
              <a:buChar char="q"/>
              <a:defRPr/>
            </a:pPr>
            <a:r>
              <a:rPr lang="fr-FR" sz="1400" dirty="0">
                <a:solidFill>
                  <a:prstClr val="black"/>
                </a:solidFill>
              </a:rPr>
              <a:t>Numérique</a:t>
            </a:r>
          </a:p>
          <a:p>
            <a:pPr lvl="1">
              <a:buClr>
                <a:srgbClr val="FF6600"/>
              </a:buClr>
              <a:buFont typeface="Wingdings" panose="05000000000000000000" pitchFamily="2" charset="2"/>
              <a:buChar char="q"/>
              <a:defRPr/>
            </a:pPr>
            <a:r>
              <a:rPr lang="fr-FR" sz="1400" dirty="0">
                <a:solidFill>
                  <a:prstClr val="black"/>
                </a:solidFill>
              </a:rPr>
              <a:t>Services à la personne</a:t>
            </a:r>
          </a:p>
          <a:p>
            <a:pPr lvl="1">
              <a:buClr>
                <a:srgbClr val="FF6600"/>
              </a:buClr>
              <a:buFont typeface="Wingdings" panose="05000000000000000000" pitchFamily="2" charset="2"/>
              <a:buChar char="q"/>
              <a:defRPr/>
            </a:pPr>
            <a:r>
              <a:rPr lang="fr-FR" sz="1400" dirty="0">
                <a:solidFill>
                  <a:prstClr val="black"/>
                </a:solidFill>
              </a:rPr>
              <a:t>Transports maritimes</a:t>
            </a:r>
          </a:p>
          <a:p>
            <a:pPr marL="457200" lvl="1" indent="0">
              <a:buClr>
                <a:srgbClr val="FF6600"/>
              </a:buClr>
              <a:buNone/>
              <a:defRPr/>
            </a:pPr>
            <a:r>
              <a:rPr lang="fr-FR" sz="1400" dirty="0">
                <a:hlinkClick r:id="rId2"/>
              </a:rPr>
              <a:t>https://www.education.gouv.fr/cid101579/les-campus-des-metiers-et-des-qualifications-languedoc-roussillon-midi-pyrenees.html</a:t>
            </a:r>
            <a:endParaRPr lang="fr-FR" sz="1400" dirty="0">
              <a:solidFill>
                <a:prstClr val="black"/>
              </a:solidFill>
            </a:endParaRPr>
          </a:p>
          <a:p>
            <a:pPr lvl="1">
              <a:buClr>
                <a:srgbClr val="FF6600"/>
              </a:buClr>
              <a:buFont typeface="Wingdings" panose="05000000000000000000" pitchFamily="2" charset="2"/>
              <a:buChar char="q"/>
              <a:defRPr/>
            </a:pPr>
            <a:endParaRPr lang="fr-FR" sz="1400" dirty="0"/>
          </a:p>
          <a:p>
            <a:endParaRPr lang="fr-FR" sz="1400" dirty="0"/>
          </a:p>
        </p:txBody>
      </p:sp>
      <p:sp>
        <p:nvSpPr>
          <p:cNvPr id="4" name="Titre 1"/>
          <p:cNvSpPr>
            <a:spLocks noGrp="1"/>
          </p:cNvSpPr>
          <p:nvPr>
            <p:ph type="title"/>
          </p:nvPr>
        </p:nvSpPr>
        <p:spPr>
          <a:xfrm>
            <a:off x="3002902" y="374455"/>
            <a:ext cx="6467669" cy="698565"/>
          </a:xfrm>
          <a:solidFill>
            <a:schemeClr val="accent6">
              <a:lumMod val="40000"/>
              <a:lumOff val="60000"/>
            </a:schemeClr>
          </a:solidFill>
        </p:spPr>
        <p:txBody>
          <a:bodyPr>
            <a:normAutofit/>
          </a:bodyPr>
          <a:lstStyle/>
          <a:p>
            <a:pPr>
              <a:defRPr/>
            </a:pPr>
            <a:r>
              <a:rPr lang="fr-FR" sz="2800" dirty="0"/>
              <a:t>La transformation de la voie professionnelle</a:t>
            </a:r>
          </a:p>
        </p:txBody>
      </p:sp>
      <p:pic>
        <p:nvPicPr>
          <p:cNvPr id="5" name="Picture 1"/>
          <p:cNvPicPr>
            <a:picLocks noChangeAspect="1" noChangeArrowheads="1"/>
          </p:cNvPicPr>
          <p:nvPr/>
        </p:nvPicPr>
        <p:blipFill>
          <a:blip r:embed="rId3"/>
          <a:srcRect/>
          <a:stretch>
            <a:fillRect/>
          </a:stretch>
        </p:blipFill>
        <p:spPr bwMode="auto">
          <a:xfrm>
            <a:off x="10823510" y="4662747"/>
            <a:ext cx="875684" cy="140732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258689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re 19"/>
          <p:cNvSpPr>
            <a:spLocks noGrp="1"/>
          </p:cNvSpPr>
          <p:nvPr>
            <p:ph type="title"/>
          </p:nvPr>
        </p:nvSpPr>
        <p:spPr>
          <a:xfrm>
            <a:off x="2759278" y="6520046"/>
            <a:ext cx="6989841" cy="278186"/>
          </a:xfrm>
          <a:noFill/>
          <a:ln>
            <a:noFill/>
          </a:ln>
        </p:spPr>
        <p:txBody>
          <a:bodyPr>
            <a:normAutofit/>
          </a:bodyPr>
          <a:lstStyle/>
          <a:p>
            <a:pPr algn="l"/>
            <a:r>
              <a:rPr lang="fr-FR" sz="1200" i="1" cap="all" dirty="0">
                <a:solidFill>
                  <a:schemeClr val="bg1"/>
                </a:solidFill>
                <a:latin typeface="Arial"/>
                <a:cs typeface="Arial"/>
              </a:rPr>
              <a:t>La voie professionnelle</a:t>
            </a:r>
          </a:p>
        </p:txBody>
      </p:sp>
      <p:graphicFrame>
        <p:nvGraphicFramePr>
          <p:cNvPr id="11" name="Espace réservé du contenu 10"/>
          <p:cNvGraphicFramePr>
            <a:graphicFrameLocks noGrp="1"/>
          </p:cNvGraphicFramePr>
          <p:nvPr>
            <p:ph idx="1"/>
            <p:extLst>
              <p:ext uri="{D42A27DB-BD31-4B8C-83A1-F6EECF244321}">
                <p14:modId xmlns:p14="http://schemas.microsoft.com/office/powerpoint/2010/main" val="2515207618"/>
              </p:ext>
            </p:extLst>
          </p:nvPr>
        </p:nvGraphicFramePr>
        <p:xfrm>
          <a:off x="3161429" y="5638800"/>
          <a:ext cx="4239491" cy="640080"/>
        </p:xfrm>
        <a:graphic>
          <a:graphicData uri="http://schemas.openxmlformats.org/drawingml/2006/table">
            <a:tbl>
              <a:tblPr firstRow="1" bandRow="1">
                <a:tableStyleId>{5C22544A-7EE6-4342-B048-85BDC9FD1C3A}</a:tableStyleId>
              </a:tblPr>
              <a:tblGrid>
                <a:gridCol w="4239491">
                  <a:extLst>
                    <a:ext uri="{9D8B030D-6E8A-4147-A177-3AD203B41FA5}">
                      <a16:colId xmlns:a16="http://schemas.microsoft.com/office/drawing/2014/main" val="20000"/>
                    </a:ext>
                  </a:extLst>
                </a:gridCol>
              </a:tblGrid>
              <a:tr h="370840">
                <a:tc>
                  <a:txBody>
                    <a:bodyPr/>
                    <a:lstStyle/>
                    <a:p>
                      <a:r>
                        <a:rPr lang="fr-FR" b="0" dirty="0">
                          <a:solidFill>
                            <a:schemeClr val="tx1"/>
                          </a:solidFill>
                        </a:rPr>
                        <a:t>Accompagnement personnalisé et</a:t>
                      </a:r>
                      <a:r>
                        <a:rPr lang="fr-FR" b="0" baseline="0" dirty="0">
                          <a:solidFill>
                            <a:schemeClr val="tx1"/>
                          </a:solidFill>
                        </a:rPr>
                        <a:t> accompagnement aux choix d’orientation</a:t>
                      </a:r>
                      <a:endParaRPr lang="fr-FR" b="0" dirty="0">
                        <a:solidFill>
                          <a:schemeClr val="tx1"/>
                        </a:solidFill>
                      </a:endParaRPr>
                    </a:p>
                  </a:txBody>
                  <a:tcPr/>
                </a:tc>
                <a:extLst>
                  <a:ext uri="{0D108BD9-81ED-4DB2-BD59-A6C34878D82A}">
                    <a16:rowId xmlns:a16="http://schemas.microsoft.com/office/drawing/2014/main" val="10000"/>
                  </a:ext>
                </a:extLst>
              </a:tr>
            </a:tbl>
          </a:graphicData>
        </a:graphic>
      </p:graphicFrame>
      <p:graphicFrame>
        <p:nvGraphicFramePr>
          <p:cNvPr id="8" name="Tableau 7"/>
          <p:cNvGraphicFramePr>
            <a:graphicFrameLocks noGrp="1"/>
          </p:cNvGraphicFramePr>
          <p:nvPr>
            <p:extLst>
              <p:ext uri="{D42A27DB-BD31-4B8C-83A1-F6EECF244321}">
                <p14:modId xmlns:p14="http://schemas.microsoft.com/office/powerpoint/2010/main" val="4139071683"/>
              </p:ext>
            </p:extLst>
          </p:nvPr>
        </p:nvGraphicFramePr>
        <p:xfrm>
          <a:off x="3504854" y="1145288"/>
          <a:ext cx="4034571" cy="4285693"/>
        </p:xfrm>
        <a:graphic>
          <a:graphicData uri="http://schemas.openxmlformats.org/drawingml/2006/table">
            <a:tbl>
              <a:tblPr firstRow="1" bandRow="1">
                <a:tableStyleId>{46F890A9-2807-4EBB-B81D-B2AA78EC7F39}</a:tableStyleId>
              </a:tblPr>
              <a:tblGrid>
                <a:gridCol w="3826291">
                  <a:extLst>
                    <a:ext uri="{9D8B030D-6E8A-4147-A177-3AD203B41FA5}">
                      <a16:colId xmlns:a16="http://schemas.microsoft.com/office/drawing/2014/main" val="20000"/>
                    </a:ext>
                  </a:extLst>
                </a:gridCol>
                <a:gridCol w="208280">
                  <a:extLst>
                    <a:ext uri="{9D8B030D-6E8A-4147-A177-3AD203B41FA5}">
                      <a16:colId xmlns:a16="http://schemas.microsoft.com/office/drawing/2014/main" val="20001"/>
                    </a:ext>
                  </a:extLst>
                </a:gridCol>
              </a:tblGrid>
              <a:tr h="507059">
                <a:tc>
                  <a:txBody>
                    <a:bodyPr/>
                    <a:lstStyle/>
                    <a:p>
                      <a:r>
                        <a:rPr lang="fr-FR" sz="1800" b="1" baseline="0" dirty="0">
                          <a:solidFill>
                            <a:schemeClr val="bg1"/>
                          </a:solidFill>
                        </a:rPr>
                        <a:t> </a:t>
                      </a:r>
                      <a:r>
                        <a:rPr lang="fr-FR" sz="1800" b="1" dirty="0">
                          <a:solidFill>
                            <a:schemeClr val="bg1"/>
                          </a:solidFill>
                        </a:rPr>
                        <a:t>Enseignements</a:t>
                      </a:r>
                      <a:r>
                        <a:rPr lang="fr-FR" sz="1800" b="1" baseline="0" dirty="0">
                          <a:solidFill>
                            <a:schemeClr val="bg1"/>
                          </a:solidFill>
                        </a:rPr>
                        <a:t> Généraux</a:t>
                      </a:r>
                      <a:endParaRPr lang="fr-FR" sz="1800" b="1" dirty="0">
                        <a:solidFill>
                          <a:schemeClr val="bg1"/>
                        </a:solidFill>
                      </a:endParaRPr>
                    </a:p>
                  </a:txBody>
                  <a:tcPr>
                    <a:lnL w="12700" cap="flat" cmpd="sng" algn="ctr">
                      <a:noFill/>
                      <a:prstDash val="solid"/>
                      <a:round/>
                      <a:headEnd type="none" w="med" len="med"/>
                      <a:tailEnd type="none" w="med" len="med"/>
                    </a:lnL>
                    <a:lnR w="12700" cap="flat" cmpd="sng" algn="ctr">
                      <a:solidFill>
                        <a:srgbClr val="C0504D">
                          <a:lumMod val="75000"/>
                        </a:srgb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algn="ctr"/>
                      <a:endParaRPr lang="fr-FR" sz="1800" b="1" baseline="30000" dirty="0">
                        <a:solidFill>
                          <a:schemeClr val="bg1"/>
                        </a:solidFill>
                      </a:endParaRPr>
                    </a:p>
                  </a:txBody>
                  <a:tcPr>
                    <a:lnL w="12700" cap="flat" cmpd="sng" algn="ctr">
                      <a:solidFill>
                        <a:srgbClr val="C0504D">
                          <a:lumMod val="75000"/>
                        </a:srgbClr>
                      </a:solidFill>
                      <a:prstDash val="solid"/>
                      <a:round/>
                      <a:headEnd type="none" w="med" len="med"/>
                      <a:tailEnd type="none" w="med" len="med"/>
                    </a:lnL>
                    <a:lnR w="12700" cap="flat" cmpd="sng" algn="ctr">
                      <a:solidFill>
                        <a:srgbClr val="C0504D">
                          <a:lumMod val="75000"/>
                        </a:srgbClr>
                      </a:solidFill>
                      <a:prstDash val="solid"/>
                      <a:round/>
                      <a:headEnd type="none" w="med" len="med"/>
                      <a:tailEnd type="none" w="med" len="med"/>
                    </a:lnR>
                    <a:solidFill>
                      <a:srgbClr val="E46C0A"/>
                    </a:solidFill>
                  </a:tcPr>
                </a:tc>
                <a:extLst>
                  <a:ext uri="{0D108BD9-81ED-4DB2-BD59-A6C34878D82A}">
                    <a16:rowId xmlns:a16="http://schemas.microsoft.com/office/drawing/2014/main" val="10000"/>
                  </a:ext>
                </a:extLst>
              </a:tr>
              <a:tr h="875199">
                <a:tc>
                  <a:txBody>
                    <a:bodyPr/>
                    <a:lstStyle/>
                    <a:p>
                      <a:pPr algn="r"/>
                      <a:r>
                        <a:rPr lang="fr-FR" sz="1800" dirty="0">
                          <a:solidFill>
                            <a:schemeClr val="tx1"/>
                          </a:solidFill>
                        </a:rPr>
                        <a:t>Français, histoire/géographie,</a:t>
                      </a:r>
                      <a:r>
                        <a:rPr lang="fr-FR" sz="1800" baseline="0" dirty="0">
                          <a:solidFill>
                            <a:schemeClr val="tx1"/>
                          </a:solidFill>
                        </a:rPr>
                        <a:t> instruction civique</a:t>
                      </a:r>
                      <a:endParaRPr lang="fr-FR" sz="1800" dirty="0">
                        <a:solidFill>
                          <a:schemeClr val="tx1"/>
                        </a:solidFill>
                      </a:endParaRPr>
                    </a:p>
                  </a:txBody>
                  <a:tcPr>
                    <a:lnR w="12700" cap="flat" cmpd="sng" algn="ctr">
                      <a:solidFill>
                        <a:srgbClr val="C0504D">
                          <a:lumMod val="75000"/>
                        </a:srgbClr>
                      </a:solidFill>
                      <a:prstDash val="solid"/>
                      <a:round/>
                      <a:headEnd type="none" w="med" len="med"/>
                      <a:tailEnd type="none" w="med" len="med"/>
                    </a:lnR>
                    <a:lnT w="12700" cap="flat" cmpd="sng" algn="ctr">
                      <a:noFill/>
                      <a:prstDash val="solid"/>
                      <a:round/>
                      <a:headEnd type="none" w="med" len="med"/>
                      <a:tailEnd type="none" w="med" len="med"/>
                    </a:lnT>
                    <a:solidFill>
                      <a:srgbClr val="93CDDD"/>
                    </a:solidFill>
                  </a:tcPr>
                </a:tc>
                <a:tc>
                  <a:txBody>
                    <a:bodyPr/>
                    <a:lstStyle/>
                    <a:p>
                      <a:pPr algn="ctr"/>
                      <a:endParaRPr lang="fr-FR" sz="1800" dirty="0">
                        <a:solidFill>
                          <a:schemeClr val="tx1"/>
                        </a:solidFill>
                      </a:endParaRPr>
                    </a:p>
                  </a:txBody>
                  <a:tcPr>
                    <a:lnL w="12700" cap="flat" cmpd="sng" algn="ctr">
                      <a:solidFill>
                        <a:srgbClr val="C0504D">
                          <a:lumMod val="75000"/>
                        </a:srgbClr>
                      </a:solidFill>
                      <a:prstDash val="solid"/>
                      <a:round/>
                      <a:headEnd type="none" w="med" len="med"/>
                      <a:tailEnd type="none" w="med" len="med"/>
                    </a:lnL>
                    <a:lnR w="12700" cap="flat" cmpd="sng" algn="ctr">
                      <a:solidFill>
                        <a:srgbClr val="C0504D">
                          <a:lumMod val="75000"/>
                        </a:srgbClr>
                      </a:solidFill>
                      <a:prstDash val="solid"/>
                      <a:round/>
                      <a:headEnd type="none" w="med" len="med"/>
                      <a:tailEnd type="none" w="med" len="med"/>
                    </a:lnR>
                    <a:solidFill>
                      <a:srgbClr val="93CDDD"/>
                    </a:solidFill>
                  </a:tcPr>
                </a:tc>
                <a:extLst>
                  <a:ext uri="{0D108BD9-81ED-4DB2-BD59-A6C34878D82A}">
                    <a16:rowId xmlns:a16="http://schemas.microsoft.com/office/drawing/2014/main" val="10001"/>
                  </a:ext>
                </a:extLst>
              </a:tr>
              <a:tr h="507059">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fr-FR" sz="1800" dirty="0">
                          <a:solidFill>
                            <a:schemeClr val="tx1"/>
                          </a:solidFill>
                        </a:rPr>
                        <a:t>Mathématiques</a:t>
                      </a:r>
                    </a:p>
                  </a:txBody>
                  <a:tcPr>
                    <a:lnR w="12700" cap="flat" cmpd="sng" algn="ctr">
                      <a:solidFill>
                        <a:srgbClr val="C0504D">
                          <a:lumMod val="75000"/>
                        </a:srgbClr>
                      </a:solidFill>
                      <a:prstDash val="solid"/>
                      <a:round/>
                      <a:headEnd type="none" w="med" len="med"/>
                      <a:tailEnd type="none" w="med" len="med"/>
                    </a:lnR>
                    <a:solidFill>
                      <a:srgbClr val="9BBB59"/>
                    </a:solidFill>
                  </a:tcPr>
                </a:tc>
                <a:tc>
                  <a:txBody>
                    <a:bodyPr/>
                    <a:lstStyle/>
                    <a:p>
                      <a:pPr algn="ctr"/>
                      <a:endParaRPr lang="fr-FR" sz="1800" dirty="0">
                        <a:solidFill>
                          <a:schemeClr val="tx1"/>
                        </a:solidFill>
                      </a:endParaRPr>
                    </a:p>
                  </a:txBody>
                  <a:tcPr>
                    <a:lnL w="12700" cap="flat" cmpd="sng" algn="ctr">
                      <a:solidFill>
                        <a:srgbClr val="C0504D">
                          <a:lumMod val="75000"/>
                        </a:srgbClr>
                      </a:solidFill>
                      <a:prstDash val="solid"/>
                      <a:round/>
                      <a:headEnd type="none" w="med" len="med"/>
                      <a:tailEnd type="none" w="med" len="med"/>
                    </a:lnL>
                    <a:lnR w="12700" cap="flat" cmpd="sng" algn="ctr">
                      <a:solidFill>
                        <a:srgbClr val="C0504D">
                          <a:lumMod val="75000"/>
                        </a:srgbClr>
                      </a:solidFill>
                      <a:prstDash val="solid"/>
                      <a:round/>
                      <a:headEnd type="none" w="med" len="med"/>
                      <a:tailEnd type="none" w="med" len="med"/>
                    </a:lnR>
                    <a:solidFill>
                      <a:srgbClr val="9BBB59"/>
                    </a:solidFill>
                  </a:tcPr>
                </a:tc>
                <a:extLst>
                  <a:ext uri="{0D108BD9-81ED-4DB2-BD59-A6C34878D82A}">
                    <a16:rowId xmlns:a16="http://schemas.microsoft.com/office/drawing/2014/main" val="10002"/>
                  </a:ext>
                </a:extLst>
              </a:tr>
              <a:tr h="507059">
                <a:tc>
                  <a:txBody>
                    <a:bodyPr/>
                    <a:lstStyle/>
                    <a:p>
                      <a:pPr algn="r"/>
                      <a:r>
                        <a:rPr lang="fr-FR" sz="1800" dirty="0">
                          <a:solidFill>
                            <a:schemeClr val="tx1"/>
                          </a:solidFill>
                        </a:rPr>
                        <a:t>Langue vivante</a:t>
                      </a:r>
                      <a:r>
                        <a:rPr lang="fr-FR" sz="1800" baseline="0" dirty="0">
                          <a:solidFill>
                            <a:schemeClr val="tx1"/>
                          </a:solidFill>
                        </a:rPr>
                        <a:t> A</a:t>
                      </a:r>
                      <a:endParaRPr lang="fr-FR" sz="1800" dirty="0">
                        <a:solidFill>
                          <a:schemeClr val="tx1"/>
                        </a:solidFill>
                      </a:endParaRPr>
                    </a:p>
                  </a:txBody>
                  <a:tcPr>
                    <a:lnR w="12700" cap="flat" cmpd="sng" algn="ctr">
                      <a:solidFill>
                        <a:srgbClr val="C0504D">
                          <a:lumMod val="75000"/>
                        </a:srgbClr>
                      </a:solidFill>
                      <a:prstDash val="solid"/>
                      <a:round/>
                      <a:headEnd type="none" w="med" len="med"/>
                      <a:tailEnd type="none" w="med" len="med"/>
                    </a:lnR>
                    <a:solidFill>
                      <a:schemeClr val="bg2">
                        <a:lumMod val="50000"/>
                      </a:schemeClr>
                    </a:solidFill>
                  </a:tcPr>
                </a:tc>
                <a:tc>
                  <a:txBody>
                    <a:bodyPr/>
                    <a:lstStyle/>
                    <a:p>
                      <a:pPr algn="ctr"/>
                      <a:endParaRPr lang="fr-FR" sz="1800" dirty="0">
                        <a:solidFill>
                          <a:schemeClr val="tx1"/>
                        </a:solidFill>
                      </a:endParaRPr>
                    </a:p>
                  </a:txBody>
                  <a:tcPr>
                    <a:lnL w="12700" cap="flat" cmpd="sng" algn="ctr">
                      <a:solidFill>
                        <a:srgbClr val="C0504D">
                          <a:lumMod val="75000"/>
                        </a:srgbClr>
                      </a:solidFill>
                      <a:prstDash val="solid"/>
                      <a:round/>
                      <a:headEnd type="none" w="med" len="med"/>
                      <a:tailEnd type="none" w="med" len="med"/>
                    </a:lnL>
                    <a:lnR w="12700" cap="flat" cmpd="sng" algn="ctr">
                      <a:solidFill>
                        <a:srgbClr val="C0504D">
                          <a:lumMod val="75000"/>
                        </a:srgbClr>
                      </a:solidFill>
                      <a:prstDash val="solid"/>
                      <a:round/>
                      <a:headEnd type="none" w="med" len="med"/>
                      <a:tailEnd type="none" w="med" len="med"/>
                    </a:lnR>
                    <a:solidFill>
                      <a:srgbClr val="948A54"/>
                    </a:solidFill>
                  </a:tcPr>
                </a:tc>
                <a:extLst>
                  <a:ext uri="{0D108BD9-81ED-4DB2-BD59-A6C34878D82A}">
                    <a16:rowId xmlns:a16="http://schemas.microsoft.com/office/drawing/2014/main" val="10004"/>
                  </a:ext>
                </a:extLst>
              </a:tr>
              <a:tr h="507059">
                <a:tc>
                  <a:txBody>
                    <a:bodyPr/>
                    <a:lstStyle/>
                    <a:p>
                      <a:pPr algn="r"/>
                      <a:r>
                        <a:rPr lang="fr-FR" sz="1800" dirty="0">
                          <a:solidFill>
                            <a:schemeClr val="tx1"/>
                          </a:solidFill>
                        </a:rPr>
                        <a:t>Education</a:t>
                      </a:r>
                      <a:r>
                        <a:rPr lang="fr-FR" sz="1800" baseline="0" dirty="0">
                          <a:solidFill>
                            <a:schemeClr val="tx1"/>
                          </a:solidFill>
                        </a:rPr>
                        <a:t> physique et sportive</a:t>
                      </a:r>
                      <a:endParaRPr lang="fr-FR" sz="1800" dirty="0">
                        <a:solidFill>
                          <a:schemeClr val="tx1"/>
                        </a:solidFill>
                      </a:endParaRPr>
                    </a:p>
                  </a:txBody>
                  <a:tcPr>
                    <a:lnR w="12700" cap="flat" cmpd="sng" algn="ctr">
                      <a:solidFill>
                        <a:srgbClr val="C0504D">
                          <a:lumMod val="75000"/>
                        </a:srgbClr>
                      </a:solidFill>
                      <a:prstDash val="solid"/>
                      <a:round/>
                      <a:headEnd type="none" w="med" len="med"/>
                      <a:tailEnd type="none" w="med" len="med"/>
                    </a:lnR>
                    <a:solidFill>
                      <a:schemeClr val="bg1">
                        <a:lumMod val="65000"/>
                      </a:schemeClr>
                    </a:solidFill>
                  </a:tcPr>
                </a:tc>
                <a:tc>
                  <a:txBody>
                    <a:bodyPr/>
                    <a:lstStyle/>
                    <a:p>
                      <a:pPr algn="ctr"/>
                      <a:endParaRPr lang="fr-FR" sz="1800" dirty="0">
                        <a:solidFill>
                          <a:schemeClr val="tx1"/>
                        </a:solidFill>
                      </a:endParaRPr>
                    </a:p>
                  </a:txBody>
                  <a:tcPr>
                    <a:lnL w="12700" cap="flat" cmpd="sng" algn="ctr">
                      <a:solidFill>
                        <a:srgbClr val="C0504D">
                          <a:lumMod val="75000"/>
                        </a:srgbClr>
                      </a:solidFill>
                      <a:prstDash val="solid"/>
                      <a:round/>
                      <a:headEnd type="none" w="med" len="med"/>
                      <a:tailEnd type="none" w="med" len="med"/>
                    </a:lnL>
                    <a:lnR w="12700" cap="flat" cmpd="sng" algn="ctr">
                      <a:solidFill>
                        <a:srgbClr val="C0504D">
                          <a:lumMod val="75000"/>
                        </a:srgbClr>
                      </a:solidFill>
                      <a:prstDash val="solid"/>
                      <a:round/>
                      <a:headEnd type="none" w="med" len="med"/>
                      <a:tailEnd type="none" w="med" len="med"/>
                    </a:lnR>
                    <a:solidFill>
                      <a:srgbClr val="A6A6A6"/>
                    </a:solidFill>
                  </a:tcPr>
                </a:tc>
                <a:extLst>
                  <a:ext uri="{0D108BD9-81ED-4DB2-BD59-A6C34878D82A}">
                    <a16:rowId xmlns:a16="http://schemas.microsoft.com/office/drawing/2014/main" val="10005"/>
                  </a:ext>
                </a:extLst>
              </a:tr>
              <a:tr h="507059">
                <a:tc>
                  <a:txBody>
                    <a:bodyPr/>
                    <a:lstStyle/>
                    <a:p>
                      <a:pPr algn="r"/>
                      <a:r>
                        <a:rPr lang="fr-FR" sz="1800" dirty="0">
                          <a:solidFill>
                            <a:schemeClr val="tx1"/>
                          </a:solidFill>
                        </a:rPr>
                        <a:t>Arts appliqués</a:t>
                      </a:r>
                      <a:r>
                        <a:rPr lang="fr-FR" sz="1800" baseline="0" dirty="0">
                          <a:solidFill>
                            <a:schemeClr val="tx1"/>
                          </a:solidFill>
                        </a:rPr>
                        <a:t> et culture artistique</a:t>
                      </a:r>
                      <a:endParaRPr lang="fr-FR" sz="1800" dirty="0">
                        <a:solidFill>
                          <a:schemeClr val="tx1"/>
                        </a:solidFill>
                      </a:endParaRPr>
                    </a:p>
                  </a:txBody>
                  <a:tcPr>
                    <a:lnR w="12700" cap="flat" cmpd="sng" algn="ctr">
                      <a:solidFill>
                        <a:srgbClr val="C0504D">
                          <a:lumMod val="75000"/>
                        </a:srgbClr>
                      </a:solidFill>
                      <a:prstDash val="solid"/>
                      <a:round/>
                      <a:headEnd type="none" w="med" len="med"/>
                      <a:tailEnd type="none" w="med" len="med"/>
                    </a:lnR>
                    <a:solidFill>
                      <a:schemeClr val="accent5">
                        <a:lumMod val="20000"/>
                        <a:lumOff val="80000"/>
                      </a:schemeClr>
                    </a:solidFill>
                  </a:tcPr>
                </a:tc>
                <a:tc>
                  <a:txBody>
                    <a:bodyPr/>
                    <a:lstStyle/>
                    <a:p>
                      <a:pPr algn="ctr"/>
                      <a:endParaRPr lang="fr-FR" sz="1800" dirty="0">
                        <a:solidFill>
                          <a:schemeClr val="tx1"/>
                        </a:solidFill>
                      </a:endParaRPr>
                    </a:p>
                  </a:txBody>
                  <a:tcPr>
                    <a:lnL w="12700" cap="flat" cmpd="sng" algn="ctr">
                      <a:solidFill>
                        <a:srgbClr val="C0504D">
                          <a:lumMod val="75000"/>
                        </a:srgbClr>
                      </a:solidFill>
                      <a:prstDash val="solid"/>
                      <a:round/>
                      <a:headEnd type="none" w="med" len="med"/>
                      <a:tailEnd type="none" w="med" len="med"/>
                    </a:lnL>
                    <a:lnR w="12700" cap="flat" cmpd="sng" algn="ctr">
                      <a:solidFill>
                        <a:srgbClr val="C0504D">
                          <a:lumMod val="75000"/>
                        </a:srgbClr>
                      </a:solidFill>
                      <a:prstDash val="solid"/>
                      <a:round/>
                      <a:headEnd type="none" w="med" len="med"/>
                      <a:tailEnd type="none" w="med" len="med"/>
                    </a:lnR>
                    <a:solidFill>
                      <a:schemeClr val="accent5">
                        <a:lumMod val="20000"/>
                        <a:lumOff val="80000"/>
                      </a:schemeClr>
                    </a:solidFill>
                  </a:tcPr>
                </a:tc>
                <a:extLst>
                  <a:ext uri="{0D108BD9-81ED-4DB2-BD59-A6C34878D82A}">
                    <a16:rowId xmlns:a16="http://schemas.microsoft.com/office/drawing/2014/main" val="10006"/>
                  </a:ext>
                </a:extLst>
              </a:tr>
              <a:tr h="875199">
                <a:tc>
                  <a:txBody>
                    <a:bodyPr/>
                    <a:lstStyle/>
                    <a:p>
                      <a:pPr algn="r"/>
                      <a:r>
                        <a:rPr lang="fr-FR" sz="1800" dirty="0">
                          <a:solidFill>
                            <a:schemeClr val="tx1"/>
                          </a:solidFill>
                        </a:rPr>
                        <a:t>Sciences</a:t>
                      </a:r>
                      <a:r>
                        <a:rPr lang="fr-FR" sz="1800" baseline="0" dirty="0">
                          <a:solidFill>
                            <a:schemeClr val="tx1"/>
                          </a:solidFill>
                        </a:rPr>
                        <a:t> physiques et chimiques ou LVB (selon les spécialités)</a:t>
                      </a:r>
                      <a:endParaRPr lang="fr-FR" sz="1800" dirty="0">
                        <a:solidFill>
                          <a:schemeClr val="tx1"/>
                        </a:solidFill>
                      </a:endParaRPr>
                    </a:p>
                  </a:txBody>
                  <a:tcPr>
                    <a:lnR w="12700" cap="flat" cmpd="sng" algn="ctr">
                      <a:solidFill>
                        <a:srgbClr val="C0504D">
                          <a:lumMod val="75000"/>
                        </a:srgbClr>
                      </a:solidFill>
                      <a:prstDash val="solid"/>
                      <a:round/>
                      <a:headEnd type="none" w="med" len="med"/>
                      <a:tailEnd type="none" w="med" len="med"/>
                    </a:lnR>
                    <a:solidFill>
                      <a:srgbClr val="FCD5B5"/>
                    </a:solidFill>
                  </a:tcPr>
                </a:tc>
                <a:tc>
                  <a:txBody>
                    <a:bodyPr/>
                    <a:lstStyle/>
                    <a:p>
                      <a:pPr algn="ctr"/>
                      <a:endParaRPr lang="fr-FR" sz="1800" dirty="0">
                        <a:solidFill>
                          <a:schemeClr val="tx1"/>
                        </a:solidFill>
                      </a:endParaRPr>
                    </a:p>
                  </a:txBody>
                  <a:tcPr>
                    <a:lnL w="12700" cap="flat" cmpd="sng" algn="ctr">
                      <a:solidFill>
                        <a:srgbClr val="C0504D">
                          <a:lumMod val="75000"/>
                        </a:srgbClr>
                      </a:solidFill>
                      <a:prstDash val="solid"/>
                      <a:round/>
                      <a:headEnd type="none" w="med" len="med"/>
                      <a:tailEnd type="none" w="med" len="med"/>
                    </a:lnL>
                    <a:lnR w="12700" cap="flat" cmpd="sng" algn="ctr">
                      <a:solidFill>
                        <a:srgbClr val="C0504D">
                          <a:lumMod val="75000"/>
                        </a:srgbClr>
                      </a:solidFill>
                      <a:prstDash val="solid"/>
                      <a:round/>
                      <a:headEnd type="none" w="med" len="med"/>
                      <a:tailEnd type="none" w="med" len="med"/>
                    </a:lnR>
                    <a:solidFill>
                      <a:srgbClr val="FCD5B5"/>
                    </a:solidFill>
                  </a:tcPr>
                </a:tc>
                <a:extLst>
                  <a:ext uri="{0D108BD9-81ED-4DB2-BD59-A6C34878D82A}">
                    <a16:rowId xmlns:a16="http://schemas.microsoft.com/office/drawing/2014/main" val="10007"/>
                  </a:ext>
                </a:extLst>
              </a:tr>
            </a:tbl>
          </a:graphicData>
        </a:graphic>
      </p:graphicFrame>
      <p:graphicFrame>
        <p:nvGraphicFramePr>
          <p:cNvPr id="9" name="Tableau 8"/>
          <p:cNvGraphicFramePr>
            <a:graphicFrameLocks noGrp="1"/>
          </p:cNvGraphicFramePr>
          <p:nvPr>
            <p:extLst>
              <p:ext uri="{D42A27DB-BD31-4B8C-83A1-F6EECF244321}">
                <p14:modId xmlns:p14="http://schemas.microsoft.com/office/powerpoint/2010/main" val="3514246201"/>
              </p:ext>
            </p:extLst>
          </p:nvPr>
        </p:nvGraphicFramePr>
        <p:xfrm>
          <a:off x="7592284" y="1162171"/>
          <a:ext cx="3964238" cy="4268691"/>
        </p:xfrm>
        <a:graphic>
          <a:graphicData uri="http://schemas.openxmlformats.org/drawingml/2006/table">
            <a:tbl>
              <a:tblPr firstRow="1" bandRow="1">
                <a:tableStyleId>{46F890A9-2807-4EBB-B81D-B2AA78EC7F39}</a:tableStyleId>
              </a:tblPr>
              <a:tblGrid>
                <a:gridCol w="3755958">
                  <a:extLst>
                    <a:ext uri="{9D8B030D-6E8A-4147-A177-3AD203B41FA5}">
                      <a16:colId xmlns:a16="http://schemas.microsoft.com/office/drawing/2014/main" val="20000"/>
                    </a:ext>
                  </a:extLst>
                </a:gridCol>
                <a:gridCol w="208280">
                  <a:extLst>
                    <a:ext uri="{9D8B030D-6E8A-4147-A177-3AD203B41FA5}">
                      <a16:colId xmlns:a16="http://schemas.microsoft.com/office/drawing/2014/main" val="20001"/>
                    </a:ext>
                  </a:extLst>
                </a:gridCol>
              </a:tblGrid>
              <a:tr h="62051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800" b="1" dirty="0">
                          <a:solidFill>
                            <a:schemeClr val="bg1"/>
                          </a:solidFill>
                        </a:rPr>
                        <a:t>Enseignement professionnel</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800" b="1" dirty="0">
                        <a:solidFill>
                          <a:schemeClr val="bg1"/>
                        </a:solidFill>
                      </a:endParaRPr>
                    </a:p>
                  </a:txBody>
                  <a:tcPr>
                    <a:lnL w="12700" cap="flat" cmpd="sng" algn="ctr">
                      <a:noFill/>
                      <a:prstDash val="solid"/>
                      <a:round/>
                      <a:headEnd type="none" w="med" len="med"/>
                      <a:tailEnd type="none" w="med" len="med"/>
                    </a:lnL>
                    <a:lnR w="12700" cap="flat" cmpd="sng" algn="ctr">
                      <a:solidFill>
                        <a:srgbClr val="C0504D">
                          <a:lumMod val="75000"/>
                        </a:srgb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algn="ctr"/>
                      <a:endParaRPr lang="fr-FR" sz="1800" b="1" baseline="30000" dirty="0">
                        <a:solidFill>
                          <a:schemeClr val="bg1"/>
                        </a:solidFill>
                      </a:endParaRPr>
                    </a:p>
                  </a:txBody>
                  <a:tcPr>
                    <a:lnL w="12700" cap="flat" cmpd="sng" algn="ctr">
                      <a:solidFill>
                        <a:srgbClr val="C0504D">
                          <a:lumMod val="75000"/>
                        </a:srgbClr>
                      </a:solidFill>
                      <a:prstDash val="solid"/>
                      <a:round/>
                      <a:headEnd type="none" w="med" len="med"/>
                      <a:tailEnd type="none" w="med" len="med"/>
                    </a:lnL>
                    <a:lnR w="12700" cap="flat" cmpd="sng" algn="ctr">
                      <a:solidFill>
                        <a:srgbClr val="C0504D">
                          <a:lumMod val="75000"/>
                        </a:srgbClr>
                      </a:solidFill>
                      <a:prstDash val="solid"/>
                      <a:round/>
                      <a:headEnd type="none" w="med" len="med"/>
                      <a:tailEnd type="none" w="med" len="med"/>
                    </a:lnR>
                    <a:solidFill>
                      <a:srgbClr val="E46C0A"/>
                    </a:solidFill>
                  </a:tcPr>
                </a:tc>
                <a:extLst>
                  <a:ext uri="{0D108BD9-81ED-4DB2-BD59-A6C34878D82A}">
                    <a16:rowId xmlns:a16="http://schemas.microsoft.com/office/drawing/2014/main" val="10000"/>
                  </a:ext>
                </a:extLst>
              </a:tr>
              <a:tr h="354582">
                <a:tc>
                  <a:txBody>
                    <a:bodyPr/>
                    <a:lstStyle/>
                    <a:p>
                      <a:pPr algn="r"/>
                      <a:r>
                        <a:rPr lang="fr-FR" sz="1800" dirty="0">
                          <a:solidFill>
                            <a:schemeClr val="tx1"/>
                          </a:solidFill>
                        </a:rPr>
                        <a:t>Atelier</a:t>
                      </a:r>
                      <a:r>
                        <a:rPr lang="fr-FR" sz="1800" baseline="0" dirty="0">
                          <a:solidFill>
                            <a:schemeClr val="tx1"/>
                          </a:solidFill>
                        </a:rPr>
                        <a:t>, enseignement professionnel</a:t>
                      </a:r>
                      <a:endParaRPr lang="fr-FR" sz="1800" dirty="0">
                        <a:solidFill>
                          <a:schemeClr val="tx1"/>
                        </a:solidFill>
                      </a:endParaRPr>
                    </a:p>
                  </a:txBody>
                  <a:tcPr>
                    <a:lnR w="12700" cap="flat" cmpd="sng" algn="ctr">
                      <a:solidFill>
                        <a:srgbClr val="C0504D">
                          <a:lumMod val="75000"/>
                        </a:srgbClr>
                      </a:solidFill>
                      <a:prstDash val="solid"/>
                      <a:round/>
                      <a:headEnd type="none" w="med" len="med"/>
                      <a:tailEnd type="none" w="med" len="med"/>
                    </a:lnR>
                    <a:lnT w="12700" cap="flat" cmpd="sng" algn="ctr">
                      <a:noFill/>
                      <a:prstDash val="solid"/>
                      <a:round/>
                      <a:headEnd type="none" w="med" len="med"/>
                      <a:tailEnd type="none" w="med" len="med"/>
                    </a:lnT>
                    <a:solidFill>
                      <a:srgbClr val="93CDDD"/>
                    </a:solidFill>
                  </a:tcPr>
                </a:tc>
                <a:tc>
                  <a:txBody>
                    <a:bodyPr/>
                    <a:lstStyle/>
                    <a:p>
                      <a:pPr algn="ctr"/>
                      <a:endParaRPr lang="fr-FR" sz="1800" dirty="0">
                        <a:solidFill>
                          <a:schemeClr val="tx1"/>
                        </a:solidFill>
                      </a:endParaRPr>
                    </a:p>
                  </a:txBody>
                  <a:tcPr>
                    <a:lnL w="12700" cap="flat" cmpd="sng" algn="ctr">
                      <a:solidFill>
                        <a:srgbClr val="C0504D">
                          <a:lumMod val="75000"/>
                        </a:srgbClr>
                      </a:solidFill>
                      <a:prstDash val="solid"/>
                      <a:round/>
                      <a:headEnd type="none" w="med" len="med"/>
                      <a:tailEnd type="none" w="med" len="med"/>
                    </a:lnL>
                    <a:lnR w="12700" cap="flat" cmpd="sng" algn="ctr">
                      <a:solidFill>
                        <a:srgbClr val="C0504D">
                          <a:lumMod val="75000"/>
                        </a:srgbClr>
                      </a:solidFill>
                      <a:prstDash val="solid"/>
                      <a:round/>
                      <a:headEnd type="none" w="med" len="med"/>
                      <a:tailEnd type="none" w="med" len="med"/>
                    </a:lnR>
                    <a:solidFill>
                      <a:srgbClr val="93CDDD"/>
                    </a:solidFill>
                  </a:tcPr>
                </a:tc>
                <a:extLst>
                  <a:ext uri="{0D108BD9-81ED-4DB2-BD59-A6C34878D82A}">
                    <a16:rowId xmlns:a16="http://schemas.microsoft.com/office/drawing/2014/main" val="10001"/>
                  </a:ext>
                </a:extLst>
              </a:tr>
              <a:tr h="886454">
                <a:tc>
                  <a:txBody>
                    <a:bodyPr/>
                    <a:lstStyle/>
                    <a:p>
                      <a:pPr algn="r"/>
                      <a:r>
                        <a:rPr lang="fr-FR" sz="1800" dirty="0">
                          <a:solidFill>
                            <a:schemeClr val="tx1"/>
                          </a:solidFill>
                        </a:rPr>
                        <a:t>Co-intervention français/enseignements professionnels</a:t>
                      </a:r>
                    </a:p>
                  </a:txBody>
                  <a:tcPr>
                    <a:lnR w="12700" cap="flat" cmpd="sng" algn="ctr">
                      <a:solidFill>
                        <a:srgbClr val="C0504D">
                          <a:lumMod val="75000"/>
                        </a:srgbClr>
                      </a:solidFill>
                      <a:prstDash val="solid"/>
                      <a:round/>
                      <a:headEnd type="none" w="med" len="med"/>
                      <a:tailEnd type="none" w="med" len="med"/>
                    </a:lnR>
                    <a:solidFill>
                      <a:srgbClr val="9BBB59"/>
                    </a:solidFill>
                  </a:tcPr>
                </a:tc>
                <a:tc>
                  <a:txBody>
                    <a:bodyPr/>
                    <a:lstStyle/>
                    <a:p>
                      <a:pPr algn="ctr"/>
                      <a:endParaRPr lang="fr-FR" sz="1800" dirty="0">
                        <a:solidFill>
                          <a:schemeClr val="tx1"/>
                        </a:solidFill>
                      </a:endParaRPr>
                    </a:p>
                  </a:txBody>
                  <a:tcPr>
                    <a:lnL w="12700" cap="flat" cmpd="sng" algn="ctr">
                      <a:solidFill>
                        <a:srgbClr val="C0504D">
                          <a:lumMod val="75000"/>
                        </a:srgbClr>
                      </a:solidFill>
                      <a:prstDash val="solid"/>
                      <a:round/>
                      <a:headEnd type="none" w="med" len="med"/>
                      <a:tailEnd type="none" w="med" len="med"/>
                    </a:lnL>
                    <a:lnR w="12700" cap="flat" cmpd="sng" algn="ctr">
                      <a:solidFill>
                        <a:srgbClr val="C0504D">
                          <a:lumMod val="75000"/>
                        </a:srgbClr>
                      </a:solidFill>
                      <a:prstDash val="solid"/>
                      <a:round/>
                      <a:headEnd type="none" w="med" len="med"/>
                      <a:tailEnd type="none" w="med" len="med"/>
                    </a:lnR>
                    <a:solidFill>
                      <a:srgbClr val="9BBB59"/>
                    </a:solidFill>
                  </a:tcPr>
                </a:tc>
                <a:extLst>
                  <a:ext uri="{0D108BD9-81ED-4DB2-BD59-A6C34878D82A}">
                    <a16:rowId xmlns:a16="http://schemas.microsoft.com/office/drawing/2014/main" val="10002"/>
                  </a:ext>
                </a:extLst>
              </a:tr>
              <a:tr h="620518">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fr-FR" sz="1800" dirty="0">
                          <a:solidFill>
                            <a:schemeClr val="tx1"/>
                          </a:solidFill>
                        </a:rPr>
                        <a:t>                           Co-intervention maths/enseignements professionnels</a:t>
                      </a:r>
                    </a:p>
                  </a:txBody>
                  <a:tcPr>
                    <a:lnR w="12700" cap="flat" cmpd="sng" algn="ctr">
                      <a:solidFill>
                        <a:srgbClr val="C0504D">
                          <a:lumMod val="75000"/>
                        </a:srgbClr>
                      </a:solidFill>
                      <a:prstDash val="solid"/>
                      <a:round/>
                      <a:headEnd type="none" w="med" len="med"/>
                      <a:tailEnd type="none" w="med" len="med"/>
                    </a:lnR>
                    <a:solidFill>
                      <a:schemeClr val="accent4">
                        <a:lumMod val="40000"/>
                        <a:lumOff val="60000"/>
                      </a:schemeClr>
                    </a:solidFill>
                  </a:tcPr>
                </a:tc>
                <a:tc>
                  <a:txBody>
                    <a:bodyPr/>
                    <a:lstStyle/>
                    <a:p>
                      <a:pPr algn="ctr"/>
                      <a:endParaRPr lang="fr-FR" sz="1800" dirty="0">
                        <a:solidFill>
                          <a:schemeClr val="tx1"/>
                        </a:solidFill>
                      </a:endParaRPr>
                    </a:p>
                  </a:txBody>
                  <a:tcPr>
                    <a:lnL w="12700" cap="flat" cmpd="sng" algn="ctr">
                      <a:solidFill>
                        <a:srgbClr val="C0504D">
                          <a:lumMod val="75000"/>
                        </a:srgbClr>
                      </a:solidFill>
                      <a:prstDash val="solid"/>
                      <a:round/>
                      <a:headEnd type="none" w="med" len="med"/>
                      <a:tailEnd type="none" w="med" len="med"/>
                    </a:lnL>
                    <a:lnR w="12700" cap="flat" cmpd="sng" algn="ctr">
                      <a:solidFill>
                        <a:srgbClr val="C0504D">
                          <a:lumMod val="75000"/>
                        </a:srgbClr>
                      </a:solidFill>
                      <a:prstDash val="solid"/>
                      <a:round/>
                      <a:headEnd type="none" w="med" len="med"/>
                      <a:tailEnd type="none" w="med" len="med"/>
                    </a:lnR>
                    <a:solidFill>
                      <a:srgbClr val="CCC1DA"/>
                    </a:solidFill>
                  </a:tcPr>
                </a:tc>
                <a:extLst>
                  <a:ext uri="{0D108BD9-81ED-4DB2-BD59-A6C34878D82A}">
                    <a16:rowId xmlns:a16="http://schemas.microsoft.com/office/drawing/2014/main" val="10003"/>
                  </a:ext>
                </a:extLst>
              </a:tr>
              <a:tr h="354582">
                <a:tc>
                  <a:txBody>
                    <a:bodyPr/>
                    <a:lstStyle/>
                    <a:p>
                      <a:pPr algn="r"/>
                      <a:r>
                        <a:rPr lang="fr-FR" sz="1800" dirty="0">
                          <a:solidFill>
                            <a:schemeClr val="tx1"/>
                          </a:solidFill>
                        </a:rPr>
                        <a:t>Prévention-santé-environnement</a:t>
                      </a:r>
                    </a:p>
                  </a:txBody>
                  <a:tcPr>
                    <a:lnR w="12700" cap="flat" cmpd="sng" algn="ctr">
                      <a:solidFill>
                        <a:srgbClr val="C0504D">
                          <a:lumMod val="75000"/>
                        </a:srgbClr>
                      </a:solidFill>
                      <a:prstDash val="solid"/>
                      <a:round/>
                      <a:headEnd type="none" w="med" len="med"/>
                      <a:tailEnd type="none" w="med" len="med"/>
                    </a:lnR>
                    <a:lnB>
                      <a:noFill/>
                    </a:lnB>
                    <a:solidFill>
                      <a:schemeClr val="bg2">
                        <a:lumMod val="50000"/>
                      </a:schemeClr>
                    </a:solidFill>
                  </a:tcPr>
                </a:tc>
                <a:tc>
                  <a:txBody>
                    <a:bodyPr/>
                    <a:lstStyle/>
                    <a:p>
                      <a:pPr algn="ctr"/>
                      <a:endParaRPr lang="fr-FR" sz="1800" dirty="0">
                        <a:solidFill>
                          <a:schemeClr val="tx1"/>
                        </a:solidFill>
                      </a:endParaRPr>
                    </a:p>
                  </a:txBody>
                  <a:tcPr>
                    <a:lnL w="12700" cap="flat" cmpd="sng" algn="ctr">
                      <a:solidFill>
                        <a:srgbClr val="C0504D">
                          <a:lumMod val="75000"/>
                        </a:srgbClr>
                      </a:solidFill>
                      <a:prstDash val="solid"/>
                      <a:round/>
                      <a:headEnd type="none" w="med" len="med"/>
                      <a:tailEnd type="none" w="med" len="med"/>
                    </a:lnL>
                    <a:lnR w="12700" cap="flat" cmpd="sng" algn="ctr">
                      <a:solidFill>
                        <a:srgbClr val="C0504D">
                          <a:lumMod val="75000"/>
                        </a:srgbClr>
                      </a:solidFill>
                      <a:prstDash val="solid"/>
                      <a:round/>
                      <a:headEnd type="none" w="med" len="med"/>
                      <a:tailEnd type="none" w="med" len="med"/>
                    </a:lnR>
                    <a:solidFill>
                      <a:srgbClr val="948A54"/>
                    </a:solidFill>
                  </a:tcPr>
                </a:tc>
                <a:extLst>
                  <a:ext uri="{0D108BD9-81ED-4DB2-BD59-A6C34878D82A}">
                    <a16:rowId xmlns:a16="http://schemas.microsoft.com/office/drawing/2014/main" val="10004"/>
                  </a:ext>
                </a:extLst>
              </a:tr>
              <a:tr h="1342611">
                <a:tc>
                  <a:txBody>
                    <a:bodyPr/>
                    <a:lstStyle/>
                    <a:p>
                      <a:pPr algn="r"/>
                      <a:r>
                        <a:rPr lang="fr-FR" sz="1800" dirty="0">
                          <a:solidFill>
                            <a:schemeClr val="tx1"/>
                          </a:solidFill>
                        </a:rPr>
                        <a:t>Economie</a:t>
                      </a:r>
                      <a:r>
                        <a:rPr lang="fr-FR" sz="1800" baseline="0" dirty="0">
                          <a:solidFill>
                            <a:schemeClr val="tx1"/>
                          </a:solidFill>
                        </a:rPr>
                        <a:t>/gestion ou économie/droit (selon la spécialité)</a:t>
                      </a:r>
                    </a:p>
                    <a:p>
                      <a:pPr marL="0" marR="0" indent="0" algn="r" defTabSz="457200" rtl="0" eaLnBrk="1" fontAlgn="auto" latinLnBrk="0" hangingPunct="1">
                        <a:lnSpc>
                          <a:spcPct val="100000"/>
                        </a:lnSpc>
                        <a:spcBef>
                          <a:spcPts val="0"/>
                        </a:spcBef>
                        <a:spcAft>
                          <a:spcPts val="0"/>
                        </a:spcAft>
                        <a:buClrTx/>
                        <a:buSzTx/>
                        <a:buFontTx/>
                        <a:buNone/>
                        <a:tabLst/>
                        <a:defRPr/>
                      </a:pPr>
                      <a:endParaRPr lang="fr-FR" sz="1800" baseline="0" dirty="0">
                        <a:solidFill>
                          <a:schemeClr val="tx1"/>
                        </a:solidFill>
                      </a:endParaRPr>
                    </a:p>
                  </a:txBody>
                  <a:tcPr>
                    <a:lnL>
                      <a:noFill/>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lumMod val="65000"/>
                      </a:schemeClr>
                    </a:solidFill>
                  </a:tcPr>
                </a:tc>
                <a:tc>
                  <a:txBody>
                    <a:bodyPr/>
                    <a:lstStyle/>
                    <a:p>
                      <a:pPr algn="ctr"/>
                      <a:endParaRPr lang="fr-FR" sz="1800" dirty="0">
                        <a:solidFill>
                          <a:schemeClr val="tx1"/>
                        </a:solidFill>
                      </a:endParaRPr>
                    </a:p>
                  </a:txBody>
                  <a:tcPr>
                    <a:lnL w="12700" cap="flat" cmpd="sng" algn="ctr">
                      <a:noFill/>
                      <a:prstDash val="solid"/>
                      <a:round/>
                      <a:headEnd type="none" w="med" len="med"/>
                      <a:tailEnd type="none" w="med" len="med"/>
                    </a:lnL>
                    <a:lnR w="12700" cap="flat" cmpd="sng" algn="ctr">
                      <a:solidFill>
                        <a:srgbClr val="C0504D">
                          <a:lumMod val="75000"/>
                        </a:srgbClr>
                      </a:solidFill>
                      <a:prstDash val="solid"/>
                      <a:round/>
                      <a:headEnd type="none" w="med" len="med"/>
                      <a:tailEnd type="none" w="med" len="med"/>
                    </a:lnR>
                    <a:solidFill>
                      <a:srgbClr val="A6A6A6"/>
                    </a:solidFill>
                  </a:tcPr>
                </a:tc>
                <a:extLst>
                  <a:ext uri="{0D108BD9-81ED-4DB2-BD59-A6C34878D82A}">
                    <a16:rowId xmlns:a16="http://schemas.microsoft.com/office/drawing/2014/main" val="10005"/>
                  </a:ext>
                </a:extLst>
              </a:tr>
            </a:tbl>
          </a:graphicData>
        </a:graphic>
      </p:graphicFrame>
      <p:sp>
        <p:nvSpPr>
          <p:cNvPr id="12" name="ZoneTexte 11"/>
          <p:cNvSpPr txBox="1"/>
          <p:nvPr/>
        </p:nvSpPr>
        <p:spPr>
          <a:xfrm>
            <a:off x="3852864" y="143287"/>
            <a:ext cx="7072257" cy="830997"/>
          </a:xfrm>
          <a:prstGeom prst="rect">
            <a:avLst/>
          </a:prstGeom>
          <a:noFill/>
        </p:spPr>
        <p:txBody>
          <a:bodyPr wrap="none" rtlCol="0">
            <a:spAutoFit/>
          </a:bodyPr>
          <a:lstStyle/>
          <a:p>
            <a:r>
              <a:rPr lang="fr-FR" sz="2400" b="1" dirty="0">
                <a:solidFill>
                  <a:schemeClr val="bg1"/>
                </a:solidFill>
              </a:rPr>
              <a:t>Grille des enseignements dans la voie professionnelle </a:t>
            </a:r>
          </a:p>
          <a:p>
            <a:pPr algn="ctr"/>
            <a:r>
              <a:rPr lang="fr-FR" sz="2400" b="1" dirty="0">
                <a:solidFill>
                  <a:schemeClr val="bg1"/>
                </a:solidFill>
              </a:rPr>
              <a:t>En cours de rénovation (environ 30h par semaine)</a:t>
            </a:r>
          </a:p>
        </p:txBody>
      </p:sp>
      <p:sp>
        <p:nvSpPr>
          <p:cNvPr id="2" name="Rectangle 1"/>
          <p:cNvSpPr/>
          <p:nvPr/>
        </p:nvSpPr>
        <p:spPr>
          <a:xfrm>
            <a:off x="2506824" y="225728"/>
            <a:ext cx="6096000" cy="646331"/>
          </a:xfrm>
          <a:prstGeom prst="rect">
            <a:avLst/>
          </a:prstGeom>
        </p:spPr>
        <p:txBody>
          <a:bodyPr>
            <a:spAutoFit/>
          </a:bodyPr>
          <a:lstStyle/>
          <a:p>
            <a:r>
              <a:rPr lang="fr-FR" b="1" dirty="0"/>
              <a:t>Grille des enseignements dans la voie professionnelle </a:t>
            </a:r>
          </a:p>
          <a:p>
            <a:pPr algn="ctr"/>
            <a:r>
              <a:rPr lang="fr-FR" b="1" dirty="0"/>
              <a:t> (environ 30h par semaine)</a:t>
            </a:r>
          </a:p>
        </p:txBody>
      </p:sp>
      <p:pic>
        <p:nvPicPr>
          <p:cNvPr id="3074" name="Picture 2" descr="http://quandjepasselebac.education.fr/wp-content/uploads/2019/01/2019_qjplb_voiepro_repartition-1-1024x38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5181" y="2541182"/>
            <a:ext cx="3135833" cy="14106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077837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74815"/>
            <a:ext cx="10515600" cy="947651"/>
          </a:xfrm>
          <a:noFill/>
        </p:spPr>
        <p:txBody>
          <a:bodyPr>
            <a:normAutofit fontScale="90000"/>
          </a:bodyPr>
          <a:lstStyle/>
          <a:p>
            <a:r>
              <a:rPr lang="fr-FR" sz="2000" dirty="0"/>
              <a:t>Liste des bacs pro par famille de métiers 2020, En 2021, 5 familles supplémentaires. </a:t>
            </a:r>
            <a:br>
              <a:rPr lang="fr-FR" sz="2000" dirty="0"/>
            </a:br>
            <a:r>
              <a:rPr lang="fr-FR" sz="1800" dirty="0"/>
              <a:t>Une famille de métiers peut regrouper </a:t>
            </a:r>
            <a:r>
              <a:rPr lang="fr-FR" sz="1800" b="1" dirty="0"/>
              <a:t>entre 2 et 10 spécialités de bac professionnel.</a:t>
            </a:r>
            <a:br>
              <a:rPr lang="fr-FR" sz="1800" b="1" dirty="0"/>
            </a:br>
            <a:r>
              <a:rPr lang="fr-FR" sz="1800" b="1" dirty="0"/>
              <a:t>Toutefois, </a:t>
            </a:r>
            <a:r>
              <a:rPr lang="fr-FR" sz="1800" dirty="0"/>
              <a:t>une trentaine de spécialités restent trop spécifiques pour rentrer dans une famille, </a:t>
            </a:r>
            <a:br>
              <a:rPr lang="fr-FR" sz="1800" dirty="0"/>
            </a:br>
            <a:endParaRPr lang="fr-FR" sz="1800" dirty="0"/>
          </a:p>
        </p:txBody>
      </p:sp>
      <p:sp>
        <p:nvSpPr>
          <p:cNvPr id="3" name="Espace réservé du contenu 2"/>
          <p:cNvSpPr>
            <a:spLocks noGrp="1"/>
          </p:cNvSpPr>
          <p:nvPr>
            <p:ph idx="1"/>
          </p:nvPr>
        </p:nvSpPr>
        <p:spPr>
          <a:xfrm>
            <a:off x="290945" y="1147156"/>
            <a:ext cx="11446626" cy="5029807"/>
          </a:xfrm>
          <a:solidFill>
            <a:srgbClr val="C5E0B4"/>
          </a:solidFill>
        </p:spPr>
        <p:txBody>
          <a:bodyPr numCol="3">
            <a:noAutofit/>
          </a:bodyPr>
          <a:lstStyle/>
          <a:p>
            <a:r>
              <a:rPr lang="fr-FR" sz="1200" b="1" dirty="0"/>
              <a:t>Métiers de la construction durable, du bâtiment et des travaux publics</a:t>
            </a:r>
          </a:p>
          <a:p>
            <a:r>
              <a:rPr lang="fr-FR" sz="1200" dirty="0"/>
              <a:t>travaux publics</a:t>
            </a:r>
          </a:p>
          <a:p>
            <a:r>
              <a:rPr lang="fr-FR" sz="1200" dirty="0"/>
              <a:t>technicien du bâtiment (organisation et réalisation du gros </a:t>
            </a:r>
            <a:r>
              <a:rPr lang="fr-FR" sz="1200" dirty="0" err="1"/>
              <a:t>oeuvre</a:t>
            </a:r>
            <a:r>
              <a:rPr lang="fr-FR" sz="1200" dirty="0"/>
              <a:t>) ;</a:t>
            </a:r>
          </a:p>
          <a:p>
            <a:r>
              <a:rPr lang="fr-FR" sz="1200" dirty="0"/>
              <a:t>interventions sur le patrimoine bâti (option A Maçonnerie) ;</a:t>
            </a:r>
          </a:p>
          <a:p>
            <a:r>
              <a:rPr lang="fr-FR" sz="1200" dirty="0"/>
              <a:t>interventions sur le patrimoine bâti, option B Charpente ;</a:t>
            </a:r>
          </a:p>
          <a:p>
            <a:r>
              <a:rPr lang="fr-FR" sz="1200" dirty="0"/>
              <a:t>interventions sur le patrimoine bâti, option C Couverture ;</a:t>
            </a:r>
          </a:p>
          <a:p>
            <a:r>
              <a:rPr lang="fr-FR" sz="1200" dirty="0"/>
              <a:t>menuiserie aluminium-verre ;</a:t>
            </a:r>
          </a:p>
          <a:p>
            <a:r>
              <a:rPr lang="fr-FR" sz="1200" dirty="0"/>
              <a:t>aménagement et finitions du bâtiment ;</a:t>
            </a:r>
          </a:p>
          <a:p>
            <a:r>
              <a:rPr lang="fr-FR" sz="1200" dirty="0"/>
              <a:t>ouvrages du bâtiment : métallerie.</a:t>
            </a:r>
          </a:p>
          <a:p>
            <a:r>
              <a:rPr lang="fr-FR" sz="1200" b="1" dirty="0"/>
              <a:t>Métiers de la gestion administrative, du transport et de la logistique</a:t>
            </a:r>
          </a:p>
          <a:p>
            <a:r>
              <a:rPr lang="fr-FR" sz="1200" dirty="0"/>
              <a:t>Gestion-administration</a:t>
            </a:r>
          </a:p>
          <a:p>
            <a:r>
              <a:rPr lang="fr-FR" sz="1200" dirty="0"/>
              <a:t>Logistique</a:t>
            </a:r>
          </a:p>
          <a:p>
            <a:r>
              <a:rPr lang="fr-FR" sz="1200" dirty="0"/>
              <a:t>Transport</a:t>
            </a:r>
          </a:p>
          <a:p>
            <a:r>
              <a:rPr lang="fr-FR" sz="1200" b="1" dirty="0"/>
              <a:t>Métiers de la relation client</a:t>
            </a:r>
          </a:p>
          <a:p>
            <a:r>
              <a:rPr lang="fr-FR" sz="1200" dirty="0"/>
              <a:t>Métiers du commerce et de la vente option A Animation et gestion de l’espace commercial</a:t>
            </a:r>
          </a:p>
          <a:p>
            <a:r>
              <a:rPr lang="fr-FR" sz="1200" dirty="0"/>
              <a:t>Métiers du commerce et de la vente option B Prospection-clientèle et valorisation de l’offre commerciale</a:t>
            </a:r>
          </a:p>
          <a:p>
            <a:r>
              <a:rPr lang="fr-FR" sz="1200" dirty="0"/>
              <a:t>Métiers de l’accueil</a:t>
            </a:r>
          </a:p>
          <a:p>
            <a:r>
              <a:rPr lang="fr-FR" sz="1200" b="1" dirty="0"/>
              <a:t>Métiers des industries graphiques et de la communication</a:t>
            </a:r>
          </a:p>
          <a:p>
            <a:r>
              <a:rPr lang="fr-FR" sz="1200" dirty="0"/>
              <a:t>Façonnage de produits imprimés, routage</a:t>
            </a:r>
          </a:p>
          <a:p>
            <a:r>
              <a:rPr lang="fr-FR" sz="1200" dirty="0"/>
              <a:t>Réalisation de produits imprimés et </a:t>
            </a:r>
            <a:r>
              <a:rPr lang="fr-FR" sz="1200" dirty="0" err="1"/>
              <a:t>plurimédia</a:t>
            </a:r>
            <a:br>
              <a:rPr lang="fr-FR" sz="1200" dirty="0"/>
            </a:br>
            <a:r>
              <a:rPr lang="fr-FR" sz="1200" dirty="0"/>
              <a:t>option A productions graphiques</a:t>
            </a:r>
          </a:p>
          <a:p>
            <a:r>
              <a:rPr lang="fr-FR" sz="1200" dirty="0"/>
              <a:t>Réalisation de produits imprimés et </a:t>
            </a:r>
            <a:r>
              <a:rPr lang="fr-FR" sz="1200" dirty="0" err="1"/>
              <a:t>plurimédia</a:t>
            </a:r>
            <a:br>
              <a:rPr lang="fr-FR" sz="1200" dirty="0"/>
            </a:br>
            <a:r>
              <a:rPr lang="fr-FR" sz="1200" dirty="0"/>
              <a:t>option B productions imprimées</a:t>
            </a:r>
          </a:p>
          <a:p>
            <a:r>
              <a:rPr lang="fr-FR" sz="1200" b="1" dirty="0"/>
              <a:t>Métiers des études et de la modélisation numérique du bâtiment</a:t>
            </a:r>
          </a:p>
          <a:p>
            <a:r>
              <a:rPr lang="fr-FR" sz="1200" dirty="0"/>
              <a:t>Technicien d’études du bâtiment option A : Études et économie</a:t>
            </a:r>
          </a:p>
          <a:p>
            <a:r>
              <a:rPr lang="fr-FR" sz="1200" dirty="0"/>
              <a:t>Technicien d’études du bâtiment option B : Assistant en architecture</a:t>
            </a:r>
          </a:p>
          <a:p>
            <a:r>
              <a:rPr lang="fr-FR" sz="1200" dirty="0"/>
              <a:t>Technicien géomètre-topographe</a:t>
            </a:r>
          </a:p>
          <a:p>
            <a:r>
              <a:rPr lang="fr-FR" sz="1200" b="1" dirty="0"/>
              <a:t>Métiers de l’alimentation</a:t>
            </a:r>
          </a:p>
          <a:p>
            <a:r>
              <a:rPr lang="fr-FR" sz="1200" dirty="0"/>
              <a:t>Boucher-charcutier-traiteur</a:t>
            </a:r>
          </a:p>
          <a:p>
            <a:r>
              <a:rPr lang="fr-FR" sz="1200" dirty="0"/>
              <a:t>Boulanger-pâtissier</a:t>
            </a:r>
          </a:p>
          <a:p>
            <a:r>
              <a:rPr lang="fr-FR" sz="1200" dirty="0"/>
              <a:t>Poissonnier-écailler-traiteur</a:t>
            </a:r>
          </a:p>
          <a:p>
            <a:r>
              <a:rPr lang="fr-FR" sz="1200" b="1" dirty="0"/>
              <a:t>Métiers de la beauté et du bien-être</a:t>
            </a:r>
          </a:p>
          <a:p>
            <a:r>
              <a:rPr lang="fr-FR" sz="1200" dirty="0"/>
              <a:t>Esthétique cosmétique parfumerie</a:t>
            </a:r>
          </a:p>
          <a:p>
            <a:r>
              <a:rPr lang="fr-FR" sz="1200" dirty="0"/>
              <a:t>Coiffure</a:t>
            </a:r>
          </a:p>
          <a:p>
            <a:r>
              <a:rPr lang="fr-FR" sz="1200" b="1" dirty="0"/>
              <a:t>Métiers de l’aéronautique</a:t>
            </a:r>
          </a:p>
          <a:p>
            <a:r>
              <a:rPr lang="fr-FR" sz="1200" dirty="0"/>
              <a:t>Aéronautique option Avionique</a:t>
            </a:r>
          </a:p>
          <a:p>
            <a:r>
              <a:rPr lang="fr-FR" sz="1200" dirty="0"/>
              <a:t>Aéronautique option Système</a:t>
            </a:r>
          </a:p>
          <a:p>
            <a:r>
              <a:rPr lang="fr-FR" sz="1200" dirty="0"/>
              <a:t>Aéronautique option Structure</a:t>
            </a:r>
          </a:p>
          <a:p>
            <a:r>
              <a:rPr lang="fr-FR" sz="1200" dirty="0"/>
              <a:t>Aviation générale</a:t>
            </a:r>
          </a:p>
          <a:p>
            <a:r>
              <a:rPr lang="fr-FR" sz="1200" b="1" dirty="0"/>
              <a:t>Métiers de l’hôtellerie-restauration</a:t>
            </a:r>
          </a:p>
          <a:p>
            <a:r>
              <a:rPr lang="fr-FR" sz="1200" dirty="0"/>
              <a:t>Cuisine</a:t>
            </a:r>
          </a:p>
          <a:p>
            <a:r>
              <a:rPr lang="fr-FR" sz="1200" dirty="0"/>
              <a:t>Commercialisation et services en restauration</a:t>
            </a:r>
          </a:p>
          <a:p>
            <a:endParaRPr lang="fr-FR" sz="1200" dirty="0"/>
          </a:p>
        </p:txBody>
      </p:sp>
    </p:spTree>
    <p:extLst>
      <p:ext uri="{BB962C8B-B14F-4D97-AF65-F5344CB8AC3E}">
        <p14:creationId xmlns:p14="http://schemas.microsoft.com/office/powerpoint/2010/main" val="26338147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6"/>
            <a:ext cx="10515600" cy="649028"/>
          </a:xfrm>
        </p:spPr>
        <p:txBody>
          <a:bodyPr/>
          <a:lstStyle/>
          <a:p>
            <a:r>
              <a:rPr lang="fr-FR" sz="2000" dirty="0"/>
              <a:t>Une trentaine de spécialités restent trop spécifiques pour rentrer dans une famille et se choisiront dès la 2nde</a:t>
            </a:r>
          </a:p>
        </p:txBody>
      </p:sp>
      <p:sp>
        <p:nvSpPr>
          <p:cNvPr id="3" name="Espace réservé du contenu 2"/>
          <p:cNvSpPr>
            <a:spLocks noGrp="1"/>
          </p:cNvSpPr>
          <p:nvPr>
            <p:ph idx="1"/>
          </p:nvPr>
        </p:nvSpPr>
        <p:spPr>
          <a:xfrm>
            <a:off x="838200" y="1138846"/>
            <a:ext cx="10515600" cy="5096308"/>
          </a:xfrm>
          <a:solidFill>
            <a:srgbClr val="C5E0B4"/>
          </a:solidFill>
        </p:spPr>
        <p:txBody>
          <a:bodyPr numCol="2">
            <a:normAutofit fontScale="47500" lnSpcReduction="20000"/>
          </a:bodyPr>
          <a:lstStyle/>
          <a:p>
            <a:r>
              <a:rPr lang="fr-FR" dirty="0"/>
              <a:t>Accompagnement, soins et services à la personne </a:t>
            </a:r>
            <a:r>
              <a:rPr lang="fr-FR" dirty="0">
                <a:hlinkClick r:id="rId2"/>
              </a:rPr>
              <a:t>option A à domicile</a:t>
            </a:r>
            <a:endParaRPr lang="fr-FR" dirty="0"/>
          </a:p>
          <a:p>
            <a:r>
              <a:rPr lang="fr-FR" dirty="0"/>
              <a:t>Accompagnement, soins et services à la personne </a:t>
            </a:r>
            <a:r>
              <a:rPr lang="fr-FR" dirty="0">
                <a:hlinkClick r:id="rId3"/>
              </a:rPr>
              <a:t>option B en structure</a:t>
            </a:r>
            <a:endParaRPr lang="fr-FR" dirty="0"/>
          </a:p>
          <a:p>
            <a:r>
              <a:rPr lang="fr-FR" dirty="0"/>
              <a:t>Artisanat et métiers d’art - </a:t>
            </a:r>
            <a:r>
              <a:rPr lang="fr-FR" dirty="0">
                <a:hlinkClick r:id="rId4"/>
              </a:rPr>
              <a:t>facteur d’orgues option : organier</a:t>
            </a:r>
            <a:endParaRPr lang="fr-FR" dirty="0"/>
          </a:p>
          <a:p>
            <a:r>
              <a:rPr lang="fr-FR" dirty="0"/>
              <a:t>Artisanat et métiers d’art - </a:t>
            </a:r>
            <a:r>
              <a:rPr lang="fr-FR" dirty="0">
                <a:hlinkClick r:id="rId5"/>
              </a:rPr>
              <a:t>facteur d’orgues option : </a:t>
            </a:r>
            <a:r>
              <a:rPr lang="fr-FR" dirty="0" err="1">
                <a:hlinkClick r:id="rId5"/>
              </a:rPr>
              <a:t>tuyautier</a:t>
            </a:r>
            <a:endParaRPr lang="fr-FR" dirty="0"/>
          </a:p>
          <a:p>
            <a:r>
              <a:rPr lang="fr-FR" dirty="0"/>
              <a:t>Artisanat et métiers d’art option : </a:t>
            </a:r>
            <a:r>
              <a:rPr lang="fr-FR" dirty="0">
                <a:hlinkClick r:id="rId6"/>
              </a:rPr>
              <a:t>verrerie scientifique et technique</a:t>
            </a:r>
            <a:endParaRPr lang="fr-FR" dirty="0"/>
          </a:p>
          <a:p>
            <a:r>
              <a:rPr lang="fr-FR" dirty="0"/>
              <a:t>Artisanat et métiers d’art option : </a:t>
            </a:r>
            <a:r>
              <a:rPr lang="fr-FR" dirty="0">
                <a:hlinkClick r:id="rId7"/>
              </a:rPr>
              <a:t>métiers de l’enseigne et de la signalétique</a:t>
            </a:r>
            <a:endParaRPr lang="fr-FR" dirty="0"/>
          </a:p>
          <a:p>
            <a:r>
              <a:rPr lang="fr-FR" dirty="0"/>
              <a:t>Artisanat et métiers d’art option </a:t>
            </a:r>
            <a:r>
              <a:rPr lang="fr-FR" dirty="0">
                <a:hlinkClick r:id="rId8"/>
              </a:rPr>
              <a:t>marchandisage visuel</a:t>
            </a:r>
            <a:endParaRPr lang="fr-FR" dirty="0"/>
          </a:p>
          <a:p>
            <a:r>
              <a:rPr lang="fr-FR" dirty="0"/>
              <a:t>Artisanat et métiers d’art option : </a:t>
            </a:r>
            <a:r>
              <a:rPr lang="fr-FR" dirty="0">
                <a:hlinkClick r:id="rId9"/>
              </a:rPr>
              <a:t>communication visuelle pluri-media</a:t>
            </a:r>
            <a:endParaRPr lang="fr-FR" dirty="0"/>
          </a:p>
          <a:p>
            <a:r>
              <a:rPr lang="fr-FR" dirty="0"/>
              <a:t>Artisanat et métiers d’art option : </a:t>
            </a:r>
            <a:r>
              <a:rPr lang="fr-FR" dirty="0">
                <a:hlinkClick r:id="rId10"/>
              </a:rPr>
              <a:t>tapisserie d’ameublement</a:t>
            </a:r>
            <a:endParaRPr lang="fr-FR" dirty="0"/>
          </a:p>
          <a:p>
            <a:r>
              <a:rPr lang="fr-FR" dirty="0">
                <a:hlinkClick r:id="rId11"/>
              </a:rPr>
              <a:t>Bio-industries de transformation</a:t>
            </a:r>
            <a:endParaRPr lang="fr-FR" dirty="0"/>
          </a:p>
          <a:p>
            <a:r>
              <a:rPr lang="fr-FR" dirty="0">
                <a:hlinkClick r:id="rId12"/>
              </a:rPr>
              <a:t>Conducteur transport routier marchandises</a:t>
            </a:r>
            <a:endParaRPr lang="fr-FR" dirty="0"/>
          </a:p>
          <a:p>
            <a:r>
              <a:rPr lang="fr-FR" dirty="0">
                <a:hlinkClick r:id="rId13"/>
              </a:rPr>
              <a:t>Gestion des pollutions et protection de l’environnement</a:t>
            </a:r>
            <a:endParaRPr lang="fr-FR" dirty="0"/>
          </a:p>
          <a:p>
            <a:r>
              <a:rPr lang="fr-FR" dirty="0">
                <a:hlinkClick r:id="rId14"/>
              </a:rPr>
              <a:t>Hygiène, propreté, stérilisation</a:t>
            </a:r>
            <a:endParaRPr lang="fr-FR" dirty="0"/>
          </a:p>
          <a:p>
            <a:r>
              <a:rPr lang="fr-FR" dirty="0">
                <a:hlinkClick r:id="rId15"/>
              </a:rPr>
              <a:t>Métiers et arts de la pierre</a:t>
            </a:r>
            <a:endParaRPr lang="fr-FR" dirty="0"/>
          </a:p>
          <a:p>
            <a:r>
              <a:rPr lang="fr-FR" dirty="0">
                <a:hlinkClick r:id="rId16"/>
              </a:rPr>
              <a:t>Métiers de la mode - vêtement</a:t>
            </a:r>
            <a:endParaRPr lang="fr-FR" dirty="0"/>
          </a:p>
          <a:p>
            <a:r>
              <a:rPr lang="fr-FR" dirty="0">
                <a:hlinkClick r:id="rId17"/>
              </a:rPr>
              <a:t>Métiers de la sécurité</a:t>
            </a:r>
            <a:endParaRPr lang="fr-FR" dirty="0"/>
          </a:p>
          <a:p>
            <a:r>
              <a:rPr lang="fr-FR" dirty="0"/>
              <a:t>Métiers du cuir </a:t>
            </a:r>
            <a:r>
              <a:rPr lang="fr-FR" dirty="0">
                <a:hlinkClick r:id="rId18"/>
              </a:rPr>
              <a:t>option chaussures</a:t>
            </a:r>
            <a:endParaRPr lang="fr-FR" dirty="0"/>
          </a:p>
          <a:p>
            <a:r>
              <a:rPr lang="fr-FR" dirty="0"/>
              <a:t>Métiers du cuir </a:t>
            </a:r>
            <a:r>
              <a:rPr lang="fr-FR" dirty="0">
                <a:hlinkClick r:id="rId19"/>
              </a:rPr>
              <a:t>option maroquinerie</a:t>
            </a:r>
            <a:endParaRPr lang="fr-FR" dirty="0"/>
          </a:p>
          <a:p>
            <a:r>
              <a:rPr lang="fr-FR" dirty="0"/>
              <a:t>Métiers du cuir </a:t>
            </a:r>
            <a:r>
              <a:rPr lang="fr-FR" dirty="0">
                <a:hlinkClick r:id="rId20"/>
              </a:rPr>
              <a:t>option sellerie garnissage</a:t>
            </a:r>
            <a:endParaRPr lang="fr-FR" dirty="0"/>
          </a:p>
          <a:p>
            <a:r>
              <a:rPr lang="fr-FR" dirty="0">
                <a:hlinkClick r:id="rId21"/>
              </a:rPr>
              <a:t>Métiers du pressing et de la blanchisserie</a:t>
            </a:r>
            <a:endParaRPr lang="fr-FR" dirty="0"/>
          </a:p>
          <a:p>
            <a:r>
              <a:rPr lang="fr-FR" dirty="0">
                <a:hlinkClick r:id="rId22"/>
              </a:rPr>
              <a:t>Maintenance nautique</a:t>
            </a:r>
            <a:endParaRPr lang="fr-FR" dirty="0"/>
          </a:p>
          <a:p>
            <a:r>
              <a:rPr lang="fr-FR" dirty="0">
                <a:hlinkClick r:id="rId23"/>
              </a:rPr>
              <a:t>Optique lunetterie</a:t>
            </a:r>
            <a:endParaRPr lang="fr-FR" dirty="0"/>
          </a:p>
          <a:p>
            <a:r>
              <a:rPr lang="fr-FR" dirty="0">
                <a:hlinkClick r:id="rId24"/>
              </a:rPr>
              <a:t>Perruquier posticheur</a:t>
            </a:r>
            <a:endParaRPr lang="fr-FR" dirty="0"/>
          </a:p>
          <a:p>
            <a:r>
              <a:rPr lang="fr-FR" dirty="0">
                <a:hlinkClick r:id="rId25"/>
              </a:rPr>
              <a:t>Photographie</a:t>
            </a:r>
            <a:endParaRPr lang="fr-FR" dirty="0"/>
          </a:p>
          <a:p>
            <a:r>
              <a:rPr lang="fr-FR" dirty="0">
                <a:hlinkClick r:id="rId26"/>
              </a:rPr>
              <a:t>Plastiques et composites</a:t>
            </a:r>
            <a:endParaRPr lang="fr-FR" dirty="0"/>
          </a:p>
          <a:p>
            <a:r>
              <a:rPr lang="fr-FR" dirty="0">
                <a:hlinkClick r:id="rId27"/>
              </a:rPr>
              <a:t>Prothèse dentaire</a:t>
            </a:r>
            <a:endParaRPr lang="fr-FR" dirty="0"/>
          </a:p>
          <a:p>
            <a:r>
              <a:rPr lang="fr-FR" dirty="0">
                <a:hlinkClick r:id="rId28"/>
              </a:rPr>
              <a:t>Services de proximité et vie locale</a:t>
            </a:r>
            <a:endParaRPr lang="fr-FR" dirty="0"/>
          </a:p>
          <a:p>
            <a:r>
              <a:rPr lang="fr-FR" u="sng" dirty="0">
                <a:solidFill>
                  <a:schemeClr val="accent1">
                    <a:lumMod val="75000"/>
                  </a:schemeClr>
                </a:solidFill>
              </a:rPr>
              <a:t>Services aux personnes et aux territoires</a:t>
            </a:r>
          </a:p>
          <a:p>
            <a:r>
              <a:rPr lang="fr-FR" u="sng" dirty="0">
                <a:solidFill>
                  <a:schemeClr val="accent1">
                    <a:lumMod val="75000"/>
                  </a:schemeClr>
                </a:solidFill>
              </a:rPr>
              <a:t>Technicien en expérimentation animale</a:t>
            </a:r>
          </a:p>
          <a:p>
            <a:r>
              <a:rPr lang="fr-FR" dirty="0">
                <a:hlinkClick r:id="rId29"/>
              </a:rPr>
              <a:t>Technicien en appareillage orthopédique</a:t>
            </a:r>
            <a:endParaRPr lang="fr-FR" dirty="0"/>
          </a:p>
          <a:p>
            <a:r>
              <a:rPr lang="fr-FR" dirty="0">
                <a:hlinkClick r:id="rId30"/>
              </a:rPr>
              <a:t>Techniques d’interventions sur installations nucléaires</a:t>
            </a:r>
            <a:endParaRPr lang="fr-FR" dirty="0"/>
          </a:p>
          <a:p>
            <a:r>
              <a:rPr lang="fr-FR" dirty="0">
                <a:hlinkClick r:id="rId31"/>
              </a:rPr>
              <a:t>Traitements des matériaux</a:t>
            </a:r>
            <a:endParaRPr lang="fr-FR" dirty="0"/>
          </a:p>
          <a:p>
            <a:r>
              <a:rPr lang="fr-FR" dirty="0">
                <a:hlinkClick r:id="rId32"/>
              </a:rPr>
              <a:t>Transport fluvial</a:t>
            </a:r>
            <a:endParaRPr lang="fr-FR" dirty="0"/>
          </a:p>
          <a:p>
            <a:endParaRPr lang="fr-FR" dirty="0"/>
          </a:p>
        </p:txBody>
      </p:sp>
    </p:spTree>
    <p:extLst>
      <p:ext uri="{BB962C8B-B14F-4D97-AF65-F5344CB8AC3E}">
        <p14:creationId xmlns:p14="http://schemas.microsoft.com/office/powerpoint/2010/main" val="1416791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quandjepasselebac.education.fr/wp-content/uploads/2019/01/2018_voiepro_qjpb_infog_ensup-1024x66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8755" y="267629"/>
            <a:ext cx="9753600" cy="63115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97471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93" name="Picture 9" descr="Picture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flipV="1">
            <a:off x="5381625" y="5214939"/>
            <a:ext cx="2014538"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4" name="Oval 10"/>
          <p:cNvSpPr>
            <a:spLocks noChangeArrowheads="1"/>
          </p:cNvSpPr>
          <p:nvPr/>
        </p:nvSpPr>
        <p:spPr bwMode="ltGray">
          <a:xfrm>
            <a:off x="2173288" y="2243138"/>
            <a:ext cx="2901950" cy="2900362"/>
          </a:xfrm>
          <a:prstGeom prst="ellipse">
            <a:avLst/>
          </a:prstGeom>
          <a:gradFill rotWithShape="1">
            <a:gsLst>
              <a:gs pos="0">
                <a:schemeClr val="accent1">
                  <a:gamma/>
                  <a:shade val="31765"/>
                  <a:invGamma/>
                </a:schemeClr>
              </a:gs>
              <a:gs pos="50000">
                <a:schemeClr val="accent1">
                  <a:alpha val="80000"/>
                </a:schemeClr>
              </a:gs>
              <a:gs pos="100000">
                <a:schemeClr val="accent1">
                  <a:gamma/>
                  <a:shade val="31765"/>
                  <a:invGamma/>
                </a:schemeClr>
              </a:gs>
            </a:gsLst>
            <a:lin ang="2700000" scaled="1"/>
          </a:gradFill>
          <a:ln w="9525">
            <a:noFill/>
            <a:round/>
            <a:headEnd/>
            <a:tailEnd/>
          </a:ln>
          <a:effectLst/>
        </p:spPr>
        <p:txBody>
          <a:bodyPr wrap="none" anchor="ctr"/>
          <a:lstStyle/>
          <a:p>
            <a:pPr algn="r">
              <a:defRPr/>
            </a:pPr>
            <a:endParaRPr lang="fr-FR">
              <a:latin typeface="Arial" charset="0"/>
            </a:endParaRPr>
          </a:p>
        </p:txBody>
      </p:sp>
      <p:pic>
        <p:nvPicPr>
          <p:cNvPr id="41995" name="Picture 11" descr="Picture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2289176" y="2254250"/>
            <a:ext cx="2676525"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6" name="Picture 12" descr="Picture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flipV="1">
            <a:off x="2290764" y="3709988"/>
            <a:ext cx="2674937"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7" name="Text Box 4"/>
          <p:cNvSpPr txBox="1">
            <a:spLocks noChangeArrowheads="1"/>
          </p:cNvSpPr>
          <p:nvPr/>
        </p:nvSpPr>
        <p:spPr bwMode="black">
          <a:xfrm>
            <a:off x="2452689" y="2636838"/>
            <a:ext cx="2382837" cy="2308324"/>
          </a:xfrm>
          <a:prstGeom prst="rect">
            <a:avLst/>
          </a:prstGeom>
          <a:noFill/>
          <a:ln w="9525" algn="ctr">
            <a:noFill/>
            <a:miter lim="800000"/>
            <a:headEnd/>
            <a:tailEnd/>
          </a:ln>
          <a:effectLst>
            <a:outerShdw dist="17961" dir="2700000" algn="ctr" rotWithShape="0">
              <a:srgbClr val="000000">
                <a:alpha val="50000"/>
              </a:srgbClr>
            </a:outerShdw>
          </a:effectLst>
        </p:spPr>
        <p:txBody>
          <a:bodyPr>
            <a:spAutoFit/>
          </a:bodyPr>
          <a:lstStyle/>
          <a:p>
            <a:pPr algn="ctr">
              <a:defRPr/>
            </a:pPr>
            <a:r>
              <a:rPr lang="fr-FR" sz="1600" dirty="0"/>
              <a:t>Apprendre un métier.</a:t>
            </a:r>
          </a:p>
          <a:p>
            <a:pPr algn="ctr">
              <a:defRPr/>
            </a:pPr>
            <a:endParaRPr lang="fr-FR" sz="1600" dirty="0"/>
          </a:p>
          <a:p>
            <a:pPr algn="ctr">
              <a:defRPr/>
            </a:pPr>
            <a:r>
              <a:rPr lang="fr-FR" sz="1600" dirty="0"/>
              <a:t>Préparer un diplôme (CAP, BAC pro, BTS…) tout en travaillant.</a:t>
            </a:r>
          </a:p>
          <a:p>
            <a:pPr algn="ctr">
              <a:defRPr/>
            </a:pPr>
            <a:endParaRPr lang="fr-FR" sz="1600" dirty="0"/>
          </a:p>
          <a:p>
            <a:pPr algn="ctr">
              <a:defRPr/>
            </a:pPr>
            <a:r>
              <a:rPr lang="fr-FR" sz="1600" dirty="0"/>
              <a:t>Mieux préparer à la VIE ACTIVE</a:t>
            </a:r>
          </a:p>
          <a:p>
            <a:pPr algn="ctr" eaLnBrk="0" hangingPunct="0">
              <a:defRPr/>
            </a:pPr>
            <a:r>
              <a:rPr lang="en-US" sz="1600" u="sng" dirty="0"/>
              <a:t>.</a:t>
            </a:r>
          </a:p>
        </p:txBody>
      </p:sp>
      <p:sp>
        <p:nvSpPr>
          <p:cNvPr id="41998" name="WordArt 14"/>
          <p:cNvSpPr>
            <a:spLocks noChangeArrowheads="1" noChangeShapeType="1" noTextEdit="1"/>
          </p:cNvSpPr>
          <p:nvPr/>
        </p:nvSpPr>
        <p:spPr bwMode="invGray">
          <a:xfrm>
            <a:off x="1809750" y="2071689"/>
            <a:ext cx="3416300" cy="182403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2589644"/>
              </a:avLst>
            </a:prstTxWarp>
          </a:bodyPr>
          <a:lstStyle/>
          <a:p>
            <a:pPr algn="ctr"/>
            <a:r>
              <a:rPr lang="fr-FR" kern="10">
                <a:cs typeface="Arial" panose="020B0604020202020204" pitchFamily="34" charset="0"/>
              </a:rPr>
              <a:t>     Son but :</a:t>
            </a:r>
          </a:p>
        </p:txBody>
      </p:sp>
      <p:sp>
        <p:nvSpPr>
          <p:cNvPr id="41999" name="WordArt 15"/>
          <p:cNvSpPr>
            <a:spLocks noChangeArrowheads="1" noChangeShapeType="1" noTextEdit="1"/>
          </p:cNvSpPr>
          <p:nvPr/>
        </p:nvSpPr>
        <p:spPr bwMode="invGray">
          <a:xfrm rot="339161">
            <a:off x="5003800" y="4670299"/>
            <a:ext cx="2425700" cy="14192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Down">
              <a:avLst>
                <a:gd name="adj" fmla="val 764894"/>
              </a:avLst>
            </a:prstTxWarp>
          </a:bodyPr>
          <a:lstStyle/>
          <a:p>
            <a:pPr algn="ctr"/>
            <a:r>
              <a:rPr lang="fr-FR" kern="10" dirty="0">
                <a:effectLst>
                  <a:outerShdw dist="17961" dir="2700000" algn="ctr" rotWithShape="0">
                    <a:srgbClr val="000000">
                      <a:alpha val="50000"/>
                    </a:srgbClr>
                  </a:outerShdw>
                </a:effectLst>
                <a:cs typeface="Arial" panose="020B0604020202020204" pitchFamily="34" charset="0"/>
              </a:rPr>
              <a:t>Conditions</a:t>
            </a:r>
          </a:p>
        </p:txBody>
      </p:sp>
      <p:grpSp>
        <p:nvGrpSpPr>
          <p:cNvPr id="2" name="Groupe 21"/>
          <p:cNvGrpSpPr/>
          <p:nvPr/>
        </p:nvGrpSpPr>
        <p:grpSpPr>
          <a:xfrm>
            <a:off x="5560215" y="1677502"/>
            <a:ext cx="1785950" cy="1714511"/>
            <a:chOff x="3400425" y="3560600"/>
            <a:chExt cx="2185988" cy="2185988"/>
          </a:xfrm>
          <a:gradFill flip="none" rotWithShape="1">
            <a:gsLst>
              <a:gs pos="0">
                <a:srgbClr val="E6DCAC"/>
              </a:gs>
              <a:gs pos="12000">
                <a:srgbClr val="E6D78A"/>
              </a:gs>
              <a:gs pos="30000">
                <a:srgbClr val="C7AC4C"/>
              </a:gs>
              <a:gs pos="45000">
                <a:srgbClr val="E6D78A"/>
              </a:gs>
              <a:gs pos="77000">
                <a:srgbClr val="C7AC4C"/>
              </a:gs>
              <a:gs pos="100000">
                <a:srgbClr val="E6DCAC"/>
              </a:gs>
            </a:gsLst>
            <a:lin ang="18900000" scaled="0"/>
            <a:tileRect/>
          </a:gradFill>
        </p:grpSpPr>
        <p:sp>
          <p:nvSpPr>
            <p:cNvPr id="41991" name="Oval 7"/>
            <p:cNvSpPr>
              <a:spLocks noChangeArrowheads="1"/>
            </p:cNvSpPr>
            <p:nvPr/>
          </p:nvSpPr>
          <p:spPr bwMode="ltGray">
            <a:xfrm>
              <a:off x="3400425" y="3560600"/>
              <a:ext cx="2185988" cy="2185988"/>
            </a:xfrm>
            <a:prstGeom prst="ellipse">
              <a:avLst/>
            </a:prstGeom>
            <a:grpFill/>
            <a:ln w="9525">
              <a:noFill/>
              <a:round/>
              <a:headEnd/>
              <a:tailEnd/>
            </a:ln>
            <a:effectLst/>
          </p:spPr>
          <p:txBody>
            <a:bodyPr wrap="none" anchor="ctr"/>
            <a:lstStyle/>
            <a:p>
              <a:pPr algn="r">
                <a:defRPr/>
              </a:pPr>
              <a:endParaRPr lang="fr-FR">
                <a:latin typeface="Arial" charset="0"/>
              </a:endParaRPr>
            </a:p>
          </p:txBody>
        </p:sp>
        <p:pic>
          <p:nvPicPr>
            <p:cNvPr id="41992" name="Picture 8" descr="Picture2"/>
            <p:cNvPicPr>
              <a:picLocks noChangeAspect="1" noChangeArrowheads="1"/>
            </p:cNvPicPr>
            <p:nvPr/>
          </p:nvPicPr>
          <p:blipFill>
            <a:blip r:embed="rId2" cstate="print"/>
            <a:srcRect/>
            <a:stretch>
              <a:fillRect/>
            </a:stretch>
          </p:blipFill>
          <p:spPr bwMode="gray">
            <a:xfrm>
              <a:off x="3837623" y="4371604"/>
              <a:ext cx="1399032" cy="736971"/>
            </a:xfrm>
            <a:prstGeom prst="rect">
              <a:avLst/>
            </a:prstGeom>
            <a:grpFill/>
            <a:effectLst/>
          </p:spPr>
        </p:pic>
        <p:sp>
          <p:nvSpPr>
            <p:cNvPr id="42000" name="Text Box 16"/>
            <p:cNvSpPr txBox="1">
              <a:spLocks noChangeArrowheads="1"/>
            </p:cNvSpPr>
            <p:nvPr/>
          </p:nvSpPr>
          <p:spPr bwMode="black">
            <a:xfrm>
              <a:off x="3400425" y="3833848"/>
              <a:ext cx="2185988" cy="1373444"/>
            </a:xfrm>
            <a:prstGeom prst="rect">
              <a:avLst/>
            </a:prstGeom>
            <a:noFill/>
            <a:ln w="9525" algn="ctr">
              <a:noFill/>
              <a:miter lim="800000"/>
              <a:headEnd/>
              <a:tailEnd/>
            </a:ln>
            <a:effectLst>
              <a:outerShdw dist="17961" dir="2700000" algn="ctr" rotWithShape="0">
                <a:srgbClr val="000000"/>
              </a:outerShdw>
            </a:effectLst>
          </p:spPr>
          <p:txBody>
            <a:bodyPr>
              <a:spAutoFit/>
            </a:bodyPr>
            <a:lstStyle/>
            <a:p>
              <a:pPr algn="ctr">
                <a:spcBef>
                  <a:spcPct val="50000"/>
                </a:spcBef>
                <a:defRPr/>
              </a:pPr>
              <a:r>
                <a:rPr lang="fr-FR" sz="1600" dirty="0">
                  <a:latin typeface="Arial" charset="0"/>
                </a:rPr>
                <a:t> </a:t>
              </a:r>
              <a:endParaRPr lang="fr-FR" sz="1600" dirty="0">
                <a:solidFill>
                  <a:srgbClr val="000000"/>
                </a:solidFill>
                <a:latin typeface="Arial" charset="0"/>
              </a:endParaRPr>
            </a:p>
            <a:p>
              <a:pPr algn="ctr">
                <a:spcBef>
                  <a:spcPct val="50000"/>
                </a:spcBef>
                <a:defRPr/>
              </a:pPr>
              <a:r>
                <a:rPr lang="fr-FR" sz="1600" dirty="0">
                  <a:cs typeface="Arial" pitchFamily="34" charset="0"/>
                </a:rPr>
                <a:t>Une priorité : </a:t>
              </a:r>
            </a:p>
            <a:p>
              <a:pPr algn="ctr">
                <a:spcBef>
                  <a:spcPct val="50000"/>
                </a:spcBef>
                <a:defRPr/>
              </a:pPr>
              <a:r>
                <a:rPr lang="fr-FR" sz="1600" dirty="0">
                  <a:cs typeface="Arial" pitchFamily="34" charset="0"/>
                </a:rPr>
                <a:t>La motivation</a:t>
              </a:r>
              <a:endParaRPr lang="en-US" sz="1600" dirty="0">
                <a:cs typeface="Arial" pitchFamily="34" charset="0"/>
              </a:endParaRPr>
            </a:p>
          </p:txBody>
        </p:sp>
      </p:grpSp>
      <p:grpSp>
        <p:nvGrpSpPr>
          <p:cNvPr id="3" name="Group 3"/>
          <p:cNvGrpSpPr>
            <a:grpSpLocks/>
          </p:cNvGrpSpPr>
          <p:nvPr/>
        </p:nvGrpSpPr>
        <p:grpSpPr bwMode="auto">
          <a:xfrm>
            <a:off x="7724276" y="2928939"/>
            <a:ext cx="1957889" cy="1798509"/>
            <a:chOff x="144" y="384"/>
            <a:chExt cx="2080" cy="2081"/>
          </a:xfrm>
        </p:grpSpPr>
        <p:sp>
          <p:nvSpPr>
            <p:cNvPr id="41988" name="Oval 4"/>
            <p:cNvSpPr>
              <a:spLocks noChangeArrowheads="1"/>
            </p:cNvSpPr>
            <p:nvPr/>
          </p:nvSpPr>
          <p:spPr bwMode="ltGray">
            <a:xfrm>
              <a:off x="144" y="384"/>
              <a:ext cx="2080" cy="2081"/>
            </a:xfrm>
            <a:prstGeom prst="ellipse">
              <a:avLst/>
            </a:prstGeom>
            <a:gradFill rotWithShape="1">
              <a:gsLst>
                <a:gs pos="0">
                  <a:schemeClr val="folHlink">
                    <a:gamma/>
                    <a:shade val="22353"/>
                    <a:invGamma/>
                    <a:alpha val="71001"/>
                  </a:schemeClr>
                </a:gs>
                <a:gs pos="50000">
                  <a:schemeClr val="folHlink">
                    <a:alpha val="80000"/>
                  </a:schemeClr>
                </a:gs>
                <a:gs pos="100000">
                  <a:schemeClr val="folHlink">
                    <a:gamma/>
                    <a:shade val="22353"/>
                    <a:invGamma/>
                    <a:alpha val="71001"/>
                  </a:schemeClr>
                </a:gs>
              </a:gsLst>
              <a:lin ang="2700000" scaled="1"/>
            </a:gradFill>
            <a:ln w="9525">
              <a:noFill/>
              <a:round/>
              <a:headEnd/>
              <a:tailEnd/>
            </a:ln>
            <a:effectLst/>
          </p:spPr>
          <p:txBody>
            <a:bodyPr wrap="none" anchor="ctr"/>
            <a:lstStyle/>
            <a:p>
              <a:pPr algn="r">
                <a:defRPr/>
              </a:pPr>
              <a:endParaRPr lang="fr-FR">
                <a:latin typeface="Arial" charset="0"/>
              </a:endParaRPr>
            </a:p>
          </p:txBody>
        </p:sp>
        <p:pic>
          <p:nvPicPr>
            <p:cNvPr id="6" name="Picture 5" descr="Picture2"/>
            <p:cNvPicPr>
              <a:picLocks noChangeAspect="1" noChangeArrowheads="1"/>
            </p:cNvPicPr>
            <p:nvPr/>
          </p:nvPicPr>
          <p:blipFill>
            <a:blip r:embed="rId2" cstate="print">
              <a:duotone>
                <a:prstClr val="black"/>
                <a:srgbClr val="D9C3A5">
                  <a:tint val="50000"/>
                  <a:satMod val="180000"/>
                </a:srgbClr>
              </a:duotone>
            </a:blip>
            <a:srcRect/>
            <a:stretch>
              <a:fillRect/>
            </a:stretch>
          </p:blipFill>
          <p:spPr bwMode="ltGray">
            <a:xfrm>
              <a:off x="227" y="392"/>
              <a:ext cx="1918" cy="1011"/>
            </a:xfrm>
            <a:prstGeom prst="rect">
              <a:avLst/>
            </a:prstGeom>
            <a:noFill/>
            <a:ln w="9525">
              <a:noFill/>
              <a:miter lim="800000"/>
              <a:headEnd/>
              <a:tailEnd/>
            </a:ln>
          </p:spPr>
        </p:pic>
        <p:pic>
          <p:nvPicPr>
            <p:cNvPr id="7" name="Picture 6" descr="Picture2"/>
            <p:cNvPicPr>
              <a:picLocks noChangeAspect="1" noChangeArrowheads="1"/>
            </p:cNvPicPr>
            <p:nvPr/>
          </p:nvPicPr>
          <p:blipFill>
            <a:blip r:embed="rId2" cstate="print">
              <a:duotone>
                <a:prstClr val="black"/>
                <a:srgbClr val="D9C3A5">
                  <a:tint val="50000"/>
                  <a:satMod val="180000"/>
                </a:srgbClr>
              </a:duotone>
            </a:blip>
            <a:srcRect/>
            <a:stretch>
              <a:fillRect/>
            </a:stretch>
          </p:blipFill>
          <p:spPr bwMode="ltGray">
            <a:xfrm flipV="1">
              <a:off x="227" y="1426"/>
              <a:ext cx="1918" cy="1011"/>
            </a:xfrm>
            <a:prstGeom prst="rect">
              <a:avLst/>
            </a:prstGeom>
            <a:noFill/>
            <a:ln w="9525">
              <a:noFill/>
              <a:miter lim="800000"/>
              <a:headEnd/>
              <a:tailEnd/>
            </a:ln>
          </p:spPr>
        </p:pic>
      </p:grpSp>
      <p:sp>
        <p:nvSpPr>
          <p:cNvPr id="42001" name="Text Box 17"/>
          <p:cNvSpPr txBox="1">
            <a:spLocks noChangeArrowheads="1"/>
          </p:cNvSpPr>
          <p:nvPr/>
        </p:nvSpPr>
        <p:spPr bwMode="black">
          <a:xfrm>
            <a:off x="7810500" y="3071813"/>
            <a:ext cx="1785938" cy="1077218"/>
          </a:xfrm>
          <a:prstGeom prst="rect">
            <a:avLst/>
          </a:prstGeom>
          <a:noFill/>
          <a:ln w="9525" algn="ctr">
            <a:noFill/>
            <a:miter lim="800000"/>
            <a:headEnd/>
            <a:tailEnd/>
          </a:ln>
          <a:effectLst>
            <a:outerShdw dist="17961" dir="2700000" algn="ctr" rotWithShape="0">
              <a:srgbClr val="000000"/>
            </a:outerShdw>
          </a:effectLst>
        </p:spPr>
        <p:txBody>
          <a:bodyPr>
            <a:spAutoFit/>
          </a:bodyPr>
          <a:lstStyle/>
          <a:p>
            <a:pPr algn="ctr">
              <a:spcBef>
                <a:spcPct val="50000"/>
              </a:spcBef>
              <a:defRPr/>
            </a:pPr>
            <a:r>
              <a:rPr lang="en-US" sz="1600" dirty="0" err="1">
                <a:effectLst>
                  <a:outerShdw blurRad="38100" dist="38100" dir="2700000" algn="tl">
                    <a:srgbClr val="000000">
                      <a:alpha val="43137"/>
                    </a:srgbClr>
                  </a:outerShdw>
                </a:effectLst>
                <a:latin typeface="Arial" charset="0"/>
              </a:rPr>
              <a:t>Salarié</a:t>
            </a:r>
            <a:endParaRPr lang="en-US" sz="1600" dirty="0">
              <a:effectLst>
                <a:outerShdw blurRad="38100" dist="38100" dir="2700000" algn="tl">
                  <a:srgbClr val="000000">
                    <a:alpha val="43137"/>
                  </a:srgbClr>
                </a:outerShdw>
              </a:effectLst>
              <a:latin typeface="Arial" charset="0"/>
            </a:endParaRPr>
          </a:p>
          <a:p>
            <a:pPr algn="ctr">
              <a:spcBef>
                <a:spcPct val="50000"/>
              </a:spcBef>
              <a:defRPr/>
            </a:pPr>
            <a:r>
              <a:rPr lang="en-US" sz="1600" dirty="0">
                <a:effectLst>
                  <a:outerShdw blurRad="38100" dist="38100" dir="2700000" algn="tl">
                    <a:srgbClr val="000000">
                      <a:alpha val="43137"/>
                    </a:srgbClr>
                  </a:outerShdw>
                </a:effectLst>
                <a:latin typeface="Arial" charset="0"/>
              </a:rPr>
              <a:t>Un % du SMIC</a:t>
            </a:r>
          </a:p>
          <a:p>
            <a:pPr algn="ctr">
              <a:spcBef>
                <a:spcPct val="50000"/>
              </a:spcBef>
              <a:defRPr/>
            </a:pPr>
            <a:r>
              <a:rPr lang="en-US" sz="1600" dirty="0">
                <a:effectLst>
                  <a:outerShdw blurRad="38100" dist="38100" dir="2700000" algn="tl">
                    <a:srgbClr val="000000">
                      <a:alpha val="43137"/>
                    </a:srgbClr>
                  </a:outerShdw>
                </a:effectLst>
                <a:latin typeface="Arial" charset="0"/>
              </a:rPr>
              <a:t>5 </a:t>
            </a:r>
            <a:r>
              <a:rPr lang="en-US" sz="1600" dirty="0" err="1">
                <a:effectLst>
                  <a:outerShdw blurRad="38100" dist="38100" dir="2700000" algn="tl">
                    <a:srgbClr val="000000">
                      <a:alpha val="43137"/>
                    </a:srgbClr>
                  </a:outerShdw>
                </a:effectLst>
                <a:latin typeface="Arial" charset="0"/>
              </a:rPr>
              <a:t>sem</a:t>
            </a:r>
            <a:r>
              <a:rPr lang="en-US" sz="1600" dirty="0">
                <a:effectLst>
                  <a:outerShdw blurRad="38100" dist="38100" dir="2700000" algn="tl">
                    <a:srgbClr val="000000">
                      <a:alpha val="43137"/>
                    </a:srgbClr>
                  </a:outerShdw>
                </a:effectLst>
                <a:latin typeface="Arial" charset="0"/>
              </a:rPr>
              <a:t> de </a:t>
            </a:r>
            <a:r>
              <a:rPr lang="en-US" sz="1600" dirty="0" err="1">
                <a:effectLst>
                  <a:outerShdw blurRad="38100" dist="38100" dir="2700000" algn="tl">
                    <a:srgbClr val="000000">
                      <a:alpha val="43137"/>
                    </a:srgbClr>
                  </a:outerShdw>
                </a:effectLst>
                <a:latin typeface="Arial" charset="0"/>
              </a:rPr>
              <a:t>congés</a:t>
            </a:r>
            <a:endParaRPr lang="en-US" sz="1600" dirty="0">
              <a:effectLst>
                <a:outerShdw blurRad="38100" dist="38100" dir="2700000" algn="tl">
                  <a:srgbClr val="000000">
                    <a:alpha val="43137"/>
                  </a:srgbClr>
                </a:outerShdw>
              </a:effectLst>
              <a:latin typeface="Arial" charset="0"/>
            </a:endParaRPr>
          </a:p>
        </p:txBody>
      </p:sp>
      <p:sp>
        <p:nvSpPr>
          <p:cNvPr id="42002" name="WordArt 18"/>
          <p:cNvSpPr>
            <a:spLocks noChangeArrowheads="1" noChangeShapeType="1" noTextEdit="1"/>
          </p:cNvSpPr>
          <p:nvPr/>
        </p:nvSpPr>
        <p:spPr bwMode="invGray">
          <a:xfrm rot="18234378">
            <a:off x="8743283" y="4733597"/>
            <a:ext cx="2193925" cy="1751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Down">
              <a:avLst>
                <a:gd name="adj" fmla="val 835191"/>
              </a:avLst>
            </a:prstTxWarp>
          </a:bodyPr>
          <a:lstStyle/>
          <a:p>
            <a:pPr algn="ctr"/>
            <a:r>
              <a:rPr lang="fr-FR" sz="2000" kern="10" dirty="0">
                <a:effectLst>
                  <a:outerShdw dist="17961" dir="2700000" algn="ctr" rotWithShape="0">
                    <a:srgbClr val="000000">
                      <a:alpha val="50000"/>
                    </a:srgbClr>
                  </a:outerShdw>
                </a:effectLst>
                <a:cs typeface="Arial" panose="020B0604020202020204" pitchFamily="34" charset="0"/>
              </a:rPr>
              <a:t>Statut</a:t>
            </a:r>
          </a:p>
        </p:txBody>
      </p:sp>
      <p:grpSp>
        <p:nvGrpSpPr>
          <p:cNvPr id="4" name="Groupe 23"/>
          <p:cNvGrpSpPr>
            <a:grpSpLocks/>
          </p:cNvGrpSpPr>
          <p:nvPr/>
        </p:nvGrpSpPr>
        <p:grpSpPr bwMode="auto">
          <a:xfrm>
            <a:off x="5375275" y="3550167"/>
            <a:ext cx="2196350" cy="2172897"/>
            <a:chOff x="3400425" y="4038600"/>
            <a:chExt cx="2185988" cy="2185988"/>
          </a:xfrm>
        </p:grpSpPr>
        <p:sp>
          <p:nvSpPr>
            <p:cNvPr id="25" name="Oval 7"/>
            <p:cNvSpPr>
              <a:spLocks noChangeArrowheads="1"/>
            </p:cNvSpPr>
            <p:nvPr/>
          </p:nvSpPr>
          <p:spPr bwMode="ltGray">
            <a:xfrm>
              <a:off x="3400425" y="4038600"/>
              <a:ext cx="2185988" cy="2185988"/>
            </a:xfrm>
            <a:prstGeom prst="ellipse">
              <a:avLst/>
            </a:prstGeom>
            <a:gradFill rotWithShape="1">
              <a:gsLst>
                <a:gs pos="0">
                  <a:schemeClr val="hlink">
                    <a:gamma/>
                    <a:shade val="31765"/>
                    <a:invGamma/>
                    <a:alpha val="71001"/>
                  </a:schemeClr>
                </a:gs>
                <a:gs pos="50000">
                  <a:schemeClr val="hlink">
                    <a:alpha val="80000"/>
                  </a:schemeClr>
                </a:gs>
                <a:gs pos="100000">
                  <a:schemeClr val="hlink">
                    <a:gamma/>
                    <a:shade val="31765"/>
                    <a:invGamma/>
                    <a:alpha val="71001"/>
                  </a:schemeClr>
                </a:gs>
              </a:gsLst>
              <a:lin ang="2700000" scaled="1"/>
            </a:gradFill>
            <a:ln w="9525">
              <a:noFill/>
              <a:round/>
              <a:headEnd/>
              <a:tailEnd/>
            </a:ln>
            <a:effectLst/>
          </p:spPr>
          <p:txBody>
            <a:bodyPr wrap="none" anchor="ctr"/>
            <a:lstStyle/>
            <a:p>
              <a:pPr algn="r">
                <a:defRPr/>
              </a:pPr>
              <a:endParaRPr lang="fr-FR">
                <a:latin typeface="Arial" charset="0"/>
              </a:endParaRPr>
            </a:p>
          </p:txBody>
        </p:sp>
        <p:pic>
          <p:nvPicPr>
            <p:cNvPr id="22549" name="Picture 8" descr="Picture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3487738" y="4046538"/>
              <a:ext cx="2016125"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0" name="Text Box 16"/>
            <p:cNvSpPr txBox="1">
              <a:spLocks noChangeArrowheads="1"/>
            </p:cNvSpPr>
            <p:nvPr/>
          </p:nvSpPr>
          <p:spPr bwMode="black">
            <a:xfrm>
              <a:off x="3500438" y="4137293"/>
              <a:ext cx="2000250" cy="1569660"/>
            </a:xfrm>
            <a:prstGeom prst="rect">
              <a:avLst/>
            </a:prstGeom>
            <a:noFill/>
            <a:ln w="9525" algn="ctr">
              <a:noFill/>
              <a:miter lim="800000"/>
              <a:headEnd/>
              <a:tailEnd/>
            </a:ln>
            <a:effectLst>
              <a:outerShdw dist="17961" dir="2700000" algn="ctr" rotWithShape="0">
                <a:srgbClr val="000000"/>
              </a:outerShdw>
            </a:effectLst>
          </p:spPr>
          <p:txBody>
            <a:bodyPr>
              <a:spAutoFit/>
            </a:bodyPr>
            <a:lstStyle/>
            <a:p>
              <a:pPr algn="ctr">
                <a:spcBef>
                  <a:spcPct val="50000"/>
                </a:spcBef>
                <a:defRPr/>
              </a:pPr>
              <a:r>
                <a:rPr lang="fr-FR" sz="1600" dirty="0">
                  <a:latin typeface="Arial" charset="0"/>
                </a:rPr>
                <a:t> </a:t>
              </a:r>
              <a:endParaRPr lang="fr-FR" sz="1600" dirty="0">
                <a:solidFill>
                  <a:srgbClr val="000000"/>
                </a:solidFill>
                <a:latin typeface="Arial" charset="0"/>
              </a:endParaRPr>
            </a:p>
            <a:p>
              <a:pPr algn="ctr">
                <a:spcBef>
                  <a:spcPct val="50000"/>
                </a:spcBef>
                <a:defRPr/>
              </a:pPr>
              <a:r>
                <a:rPr lang="fr-FR" sz="1600" dirty="0">
                  <a:solidFill>
                    <a:srgbClr val="000000"/>
                  </a:solidFill>
                  <a:latin typeface="Arial" panose="020B0604020202020204" pitchFamily="34" charset="0"/>
                  <a:cs typeface="Arial" panose="020B0604020202020204" pitchFamily="34" charset="0"/>
                </a:rPr>
                <a:t>16 ans ou  15 ans (31.12)</a:t>
              </a:r>
            </a:p>
            <a:p>
              <a:pPr algn="ctr">
                <a:spcBef>
                  <a:spcPct val="50000"/>
                </a:spcBef>
                <a:defRPr/>
              </a:pPr>
              <a:r>
                <a:rPr lang="fr-FR" sz="1600" dirty="0">
                  <a:solidFill>
                    <a:srgbClr val="000000"/>
                  </a:solidFill>
                  <a:latin typeface="Arial" panose="020B0604020202020204" pitchFamily="34" charset="0"/>
                  <a:cs typeface="Arial" panose="020B0604020202020204" pitchFamily="34" charset="0"/>
                </a:rPr>
                <a:t> ( fin de 3ème ) Avoir un employeur</a:t>
              </a:r>
              <a:endParaRPr lang="en-US" sz="1600" dirty="0">
                <a:latin typeface="Arial" panose="020B0604020202020204" pitchFamily="34" charset="0"/>
                <a:cs typeface="Arial" panose="020B0604020202020204" pitchFamily="34" charset="0"/>
              </a:endParaRPr>
            </a:p>
          </p:txBody>
        </p:sp>
      </p:grpSp>
      <p:grpSp>
        <p:nvGrpSpPr>
          <p:cNvPr id="5" name="Groupe 42"/>
          <p:cNvGrpSpPr>
            <a:grpSpLocks/>
          </p:cNvGrpSpPr>
          <p:nvPr/>
        </p:nvGrpSpPr>
        <p:grpSpPr bwMode="auto">
          <a:xfrm>
            <a:off x="4429125" y="344099"/>
            <a:ext cx="4077531" cy="611572"/>
            <a:chOff x="-717549" y="3656396"/>
            <a:chExt cx="4078288" cy="1409319"/>
          </a:xfrm>
        </p:grpSpPr>
        <p:grpSp>
          <p:nvGrpSpPr>
            <p:cNvPr id="22543" name="Group 17"/>
            <p:cNvGrpSpPr>
              <a:grpSpLocks/>
            </p:cNvGrpSpPr>
            <p:nvPr/>
          </p:nvGrpSpPr>
          <p:grpSpPr bwMode="auto">
            <a:xfrm>
              <a:off x="-717549" y="4057652"/>
              <a:ext cx="4078288" cy="1008063"/>
              <a:chOff x="1879" y="2610"/>
              <a:chExt cx="2569" cy="635"/>
            </a:xfrm>
          </p:grpSpPr>
          <p:sp>
            <p:nvSpPr>
              <p:cNvPr id="22546" name="Rectangle 19"/>
              <p:cNvSpPr>
                <a:spLocks noChangeArrowheads="1"/>
              </p:cNvSpPr>
              <p:nvPr/>
            </p:nvSpPr>
            <p:spPr bwMode="gray">
              <a:xfrm>
                <a:off x="1919" y="2610"/>
                <a:ext cx="2529"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b="1" i="1">
                    <a:solidFill>
                      <a:schemeClr val="tx1"/>
                    </a:solidFill>
                    <a:latin typeface="Arial" panose="020B0604020202020204" pitchFamily="34" charset="0"/>
                  </a:defRPr>
                </a:lvl1pPr>
                <a:lvl2pPr marL="742950" indent="-285750" eaLnBrk="0" hangingPunct="0">
                  <a:defRPr sz="2400" b="1" i="1">
                    <a:solidFill>
                      <a:schemeClr val="tx1"/>
                    </a:solidFill>
                    <a:latin typeface="Arial" panose="020B0604020202020204" pitchFamily="34" charset="0"/>
                  </a:defRPr>
                </a:lvl2pPr>
                <a:lvl3pPr marL="1143000" indent="-228600" eaLnBrk="0" hangingPunct="0">
                  <a:defRPr sz="2400" b="1" i="1">
                    <a:solidFill>
                      <a:schemeClr val="tx1"/>
                    </a:solidFill>
                    <a:latin typeface="Arial" panose="020B0604020202020204" pitchFamily="34" charset="0"/>
                  </a:defRPr>
                </a:lvl3pPr>
                <a:lvl4pPr marL="1600200" indent="-228600" eaLnBrk="0" hangingPunct="0">
                  <a:defRPr sz="2400" b="1" i="1">
                    <a:solidFill>
                      <a:schemeClr val="tx1"/>
                    </a:solidFill>
                    <a:latin typeface="Arial" panose="020B0604020202020204" pitchFamily="34" charset="0"/>
                  </a:defRPr>
                </a:lvl4pPr>
                <a:lvl5pPr marL="2057400" indent="-228600" eaLnBrk="0" hangingPunct="0">
                  <a:defRPr sz="2400" b="1" i="1">
                    <a:solidFill>
                      <a:schemeClr val="tx1"/>
                    </a:solidFill>
                    <a:latin typeface="Arial" panose="020B0604020202020204" pitchFamily="34" charset="0"/>
                  </a:defRPr>
                </a:lvl5pPr>
                <a:lvl6pPr marL="2514600" indent="-228600" eaLnBrk="0" fontAlgn="base" hangingPunct="0">
                  <a:spcBef>
                    <a:spcPct val="0"/>
                  </a:spcBef>
                  <a:spcAft>
                    <a:spcPct val="0"/>
                  </a:spcAft>
                  <a:defRPr sz="2400" b="1" i="1">
                    <a:solidFill>
                      <a:schemeClr val="tx1"/>
                    </a:solidFill>
                    <a:latin typeface="Arial" panose="020B0604020202020204" pitchFamily="34" charset="0"/>
                  </a:defRPr>
                </a:lvl6pPr>
                <a:lvl7pPr marL="2971800" indent="-228600" eaLnBrk="0" fontAlgn="base" hangingPunct="0">
                  <a:spcBef>
                    <a:spcPct val="0"/>
                  </a:spcBef>
                  <a:spcAft>
                    <a:spcPct val="0"/>
                  </a:spcAft>
                  <a:defRPr sz="2400" b="1" i="1">
                    <a:solidFill>
                      <a:schemeClr val="tx1"/>
                    </a:solidFill>
                    <a:latin typeface="Arial" panose="020B0604020202020204" pitchFamily="34" charset="0"/>
                  </a:defRPr>
                </a:lvl7pPr>
                <a:lvl8pPr marL="3429000" indent="-228600" eaLnBrk="0" fontAlgn="base" hangingPunct="0">
                  <a:spcBef>
                    <a:spcPct val="0"/>
                  </a:spcBef>
                  <a:spcAft>
                    <a:spcPct val="0"/>
                  </a:spcAft>
                  <a:defRPr sz="2400" b="1" i="1">
                    <a:solidFill>
                      <a:schemeClr val="tx1"/>
                    </a:solidFill>
                    <a:latin typeface="Arial" panose="020B0604020202020204" pitchFamily="34" charset="0"/>
                  </a:defRPr>
                </a:lvl8pPr>
                <a:lvl9pPr marL="3886200" indent="-228600" eaLnBrk="0" fontAlgn="base" hangingPunct="0">
                  <a:spcBef>
                    <a:spcPct val="0"/>
                  </a:spcBef>
                  <a:spcAft>
                    <a:spcPct val="0"/>
                  </a:spcAft>
                  <a:defRPr sz="2400" b="1" i="1">
                    <a:solidFill>
                      <a:schemeClr val="tx1"/>
                    </a:solidFill>
                    <a:latin typeface="Arial" panose="020B0604020202020204" pitchFamily="34" charset="0"/>
                  </a:defRPr>
                </a:lvl9pPr>
              </a:lstStyle>
              <a:p>
                <a:pPr algn="r" eaLnBrk="1" hangingPunct="1"/>
                <a:endParaRPr lang="fr-FR" altLang="fr-FR" sz="1800" i="0"/>
              </a:p>
            </p:txBody>
          </p:sp>
          <p:sp>
            <p:nvSpPr>
              <p:cNvPr id="22547" name="Rectangle 20"/>
              <p:cNvSpPr>
                <a:spLocks noChangeArrowheads="1"/>
              </p:cNvSpPr>
              <p:nvPr/>
            </p:nvSpPr>
            <p:spPr bwMode="gray">
              <a:xfrm>
                <a:off x="1879" y="2931"/>
                <a:ext cx="2535" cy="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b="1" i="1">
                    <a:solidFill>
                      <a:schemeClr val="tx1"/>
                    </a:solidFill>
                    <a:latin typeface="Arial" panose="020B0604020202020204" pitchFamily="34" charset="0"/>
                  </a:defRPr>
                </a:lvl1pPr>
                <a:lvl2pPr marL="742950" indent="-285750" eaLnBrk="0" hangingPunct="0">
                  <a:defRPr sz="2400" b="1" i="1">
                    <a:solidFill>
                      <a:schemeClr val="tx1"/>
                    </a:solidFill>
                    <a:latin typeface="Arial" panose="020B0604020202020204" pitchFamily="34" charset="0"/>
                  </a:defRPr>
                </a:lvl2pPr>
                <a:lvl3pPr marL="1143000" indent="-228600" eaLnBrk="0" hangingPunct="0">
                  <a:defRPr sz="2400" b="1" i="1">
                    <a:solidFill>
                      <a:schemeClr val="tx1"/>
                    </a:solidFill>
                    <a:latin typeface="Arial" panose="020B0604020202020204" pitchFamily="34" charset="0"/>
                  </a:defRPr>
                </a:lvl3pPr>
                <a:lvl4pPr marL="1600200" indent="-228600" eaLnBrk="0" hangingPunct="0">
                  <a:defRPr sz="2400" b="1" i="1">
                    <a:solidFill>
                      <a:schemeClr val="tx1"/>
                    </a:solidFill>
                    <a:latin typeface="Arial" panose="020B0604020202020204" pitchFamily="34" charset="0"/>
                  </a:defRPr>
                </a:lvl4pPr>
                <a:lvl5pPr marL="2057400" indent="-228600" eaLnBrk="0" hangingPunct="0">
                  <a:defRPr sz="2400" b="1" i="1">
                    <a:solidFill>
                      <a:schemeClr val="tx1"/>
                    </a:solidFill>
                    <a:latin typeface="Arial" panose="020B0604020202020204" pitchFamily="34" charset="0"/>
                  </a:defRPr>
                </a:lvl5pPr>
                <a:lvl6pPr marL="2514600" indent="-228600" eaLnBrk="0" fontAlgn="base" hangingPunct="0">
                  <a:spcBef>
                    <a:spcPct val="0"/>
                  </a:spcBef>
                  <a:spcAft>
                    <a:spcPct val="0"/>
                  </a:spcAft>
                  <a:defRPr sz="2400" b="1" i="1">
                    <a:solidFill>
                      <a:schemeClr val="tx1"/>
                    </a:solidFill>
                    <a:latin typeface="Arial" panose="020B0604020202020204" pitchFamily="34" charset="0"/>
                  </a:defRPr>
                </a:lvl6pPr>
                <a:lvl7pPr marL="2971800" indent="-228600" eaLnBrk="0" fontAlgn="base" hangingPunct="0">
                  <a:spcBef>
                    <a:spcPct val="0"/>
                  </a:spcBef>
                  <a:spcAft>
                    <a:spcPct val="0"/>
                  </a:spcAft>
                  <a:defRPr sz="2400" b="1" i="1">
                    <a:solidFill>
                      <a:schemeClr val="tx1"/>
                    </a:solidFill>
                    <a:latin typeface="Arial" panose="020B0604020202020204" pitchFamily="34" charset="0"/>
                  </a:defRPr>
                </a:lvl7pPr>
                <a:lvl8pPr marL="3429000" indent="-228600" eaLnBrk="0" fontAlgn="base" hangingPunct="0">
                  <a:spcBef>
                    <a:spcPct val="0"/>
                  </a:spcBef>
                  <a:spcAft>
                    <a:spcPct val="0"/>
                  </a:spcAft>
                  <a:defRPr sz="2400" b="1" i="1">
                    <a:solidFill>
                      <a:schemeClr val="tx1"/>
                    </a:solidFill>
                    <a:latin typeface="Arial" panose="020B0604020202020204" pitchFamily="34" charset="0"/>
                  </a:defRPr>
                </a:lvl8pPr>
                <a:lvl9pPr marL="3886200" indent="-228600" eaLnBrk="0" fontAlgn="base" hangingPunct="0">
                  <a:spcBef>
                    <a:spcPct val="0"/>
                  </a:spcBef>
                  <a:spcAft>
                    <a:spcPct val="0"/>
                  </a:spcAft>
                  <a:defRPr sz="2400" b="1" i="1">
                    <a:solidFill>
                      <a:schemeClr val="tx1"/>
                    </a:solidFill>
                    <a:latin typeface="Arial" panose="020B0604020202020204" pitchFamily="34" charset="0"/>
                  </a:defRPr>
                </a:lvl9pPr>
              </a:lstStyle>
              <a:p>
                <a:pPr algn="r" eaLnBrk="1" hangingPunct="1"/>
                <a:endParaRPr lang="fr-FR" altLang="fr-FR" sz="1800" i="0"/>
              </a:p>
            </p:txBody>
          </p:sp>
        </p:grpSp>
        <p:sp>
          <p:nvSpPr>
            <p:cNvPr id="22544" name="Text Box 21"/>
            <p:cNvSpPr txBox="1">
              <a:spLocks noChangeArrowheads="1"/>
            </p:cNvSpPr>
            <p:nvPr/>
          </p:nvSpPr>
          <p:spPr bwMode="gray">
            <a:xfrm>
              <a:off x="-644904" y="3656396"/>
              <a:ext cx="3289300" cy="1205719"/>
            </a:xfrm>
            <a:prstGeom prst="rect">
              <a:avLst/>
            </a:prstGeom>
            <a:solidFill>
              <a:srgbClr val="C5E0B4"/>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2400" b="1" i="1">
                  <a:solidFill>
                    <a:schemeClr val="tx1"/>
                  </a:solidFill>
                  <a:latin typeface="Arial" panose="020B0604020202020204" pitchFamily="34" charset="0"/>
                </a:defRPr>
              </a:lvl1pPr>
              <a:lvl2pPr marL="742950" indent="-285750" eaLnBrk="0" hangingPunct="0">
                <a:defRPr sz="2400" b="1" i="1">
                  <a:solidFill>
                    <a:schemeClr val="tx1"/>
                  </a:solidFill>
                  <a:latin typeface="Arial" panose="020B0604020202020204" pitchFamily="34" charset="0"/>
                </a:defRPr>
              </a:lvl2pPr>
              <a:lvl3pPr marL="1143000" indent="-228600" eaLnBrk="0" hangingPunct="0">
                <a:defRPr sz="2400" b="1" i="1">
                  <a:solidFill>
                    <a:schemeClr val="tx1"/>
                  </a:solidFill>
                  <a:latin typeface="Arial" panose="020B0604020202020204" pitchFamily="34" charset="0"/>
                </a:defRPr>
              </a:lvl3pPr>
              <a:lvl4pPr marL="1600200" indent="-228600" eaLnBrk="0" hangingPunct="0">
                <a:defRPr sz="2400" b="1" i="1">
                  <a:solidFill>
                    <a:schemeClr val="tx1"/>
                  </a:solidFill>
                  <a:latin typeface="Arial" panose="020B0604020202020204" pitchFamily="34" charset="0"/>
                </a:defRPr>
              </a:lvl4pPr>
              <a:lvl5pPr marL="2057400" indent="-228600" eaLnBrk="0" hangingPunct="0">
                <a:defRPr sz="2400" b="1" i="1">
                  <a:solidFill>
                    <a:schemeClr val="tx1"/>
                  </a:solidFill>
                  <a:latin typeface="Arial" panose="020B0604020202020204" pitchFamily="34" charset="0"/>
                </a:defRPr>
              </a:lvl5pPr>
              <a:lvl6pPr marL="2514600" indent="-228600" eaLnBrk="0" fontAlgn="base" hangingPunct="0">
                <a:spcBef>
                  <a:spcPct val="0"/>
                </a:spcBef>
                <a:spcAft>
                  <a:spcPct val="0"/>
                </a:spcAft>
                <a:defRPr sz="2400" b="1" i="1">
                  <a:solidFill>
                    <a:schemeClr val="tx1"/>
                  </a:solidFill>
                  <a:latin typeface="Arial" panose="020B0604020202020204" pitchFamily="34" charset="0"/>
                </a:defRPr>
              </a:lvl6pPr>
              <a:lvl7pPr marL="2971800" indent="-228600" eaLnBrk="0" fontAlgn="base" hangingPunct="0">
                <a:spcBef>
                  <a:spcPct val="0"/>
                </a:spcBef>
                <a:spcAft>
                  <a:spcPct val="0"/>
                </a:spcAft>
                <a:defRPr sz="2400" b="1" i="1">
                  <a:solidFill>
                    <a:schemeClr val="tx1"/>
                  </a:solidFill>
                  <a:latin typeface="Arial" panose="020B0604020202020204" pitchFamily="34" charset="0"/>
                </a:defRPr>
              </a:lvl7pPr>
              <a:lvl8pPr marL="3429000" indent="-228600" eaLnBrk="0" fontAlgn="base" hangingPunct="0">
                <a:spcBef>
                  <a:spcPct val="0"/>
                </a:spcBef>
                <a:spcAft>
                  <a:spcPct val="0"/>
                </a:spcAft>
                <a:defRPr sz="2400" b="1" i="1">
                  <a:solidFill>
                    <a:schemeClr val="tx1"/>
                  </a:solidFill>
                  <a:latin typeface="Arial" panose="020B0604020202020204" pitchFamily="34" charset="0"/>
                </a:defRPr>
              </a:lvl8pPr>
              <a:lvl9pPr marL="3886200" indent="-228600" eaLnBrk="0" fontAlgn="base" hangingPunct="0">
                <a:spcBef>
                  <a:spcPct val="0"/>
                </a:spcBef>
                <a:spcAft>
                  <a:spcPct val="0"/>
                </a:spcAft>
                <a:defRPr sz="2400" b="1" i="1">
                  <a:solidFill>
                    <a:schemeClr val="tx1"/>
                  </a:solidFill>
                  <a:latin typeface="Arial" panose="020B0604020202020204" pitchFamily="34" charset="0"/>
                </a:defRPr>
              </a:lvl9pPr>
            </a:lstStyle>
            <a:p>
              <a:pPr algn="ctr" eaLnBrk="1" hangingPunct="1">
                <a:spcBef>
                  <a:spcPct val="50000"/>
                </a:spcBef>
              </a:pPr>
              <a:r>
                <a:rPr lang="en-US" altLang="fr-FR" sz="2800" i="0" dirty="0" err="1">
                  <a:solidFill>
                    <a:srgbClr val="000000"/>
                  </a:solidFill>
                </a:rPr>
                <a:t>L’apprentissage</a:t>
              </a:r>
              <a:endParaRPr lang="en-US" altLang="fr-FR" sz="2800" i="0" dirty="0">
                <a:solidFill>
                  <a:srgbClr val="000000"/>
                </a:solidFill>
              </a:endParaRPr>
            </a:p>
          </p:txBody>
        </p:sp>
      </p:grpSp>
    </p:spTree>
    <p:extLst>
      <p:ext uri="{BB962C8B-B14F-4D97-AF65-F5344CB8AC3E}">
        <p14:creationId xmlns:p14="http://schemas.microsoft.com/office/powerpoint/2010/main" val="161203767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41998"/>
                                        </p:tgtEl>
                                        <p:attrNameLst>
                                          <p:attrName>style.visibility</p:attrName>
                                        </p:attrNameLst>
                                      </p:cBhvr>
                                      <p:to>
                                        <p:strVal val="visible"/>
                                      </p:to>
                                    </p:set>
                                    <p:animEffect transition="in" filter="checkerboard(across)">
                                      <p:cBhvr>
                                        <p:cTn id="7" dur="500"/>
                                        <p:tgtEl>
                                          <p:spTgt spid="41998"/>
                                        </p:tgtEl>
                                      </p:cBhvr>
                                    </p:animEffect>
                                  </p:childTnLst>
                                </p:cTn>
                              </p:par>
                            </p:childTnLst>
                          </p:cTn>
                        </p:par>
                        <p:par>
                          <p:cTn id="8" fill="hold" nodeType="afterGroup">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41997"/>
                                        </p:tgtEl>
                                        <p:attrNameLst>
                                          <p:attrName>style.visibility</p:attrName>
                                        </p:attrNameLst>
                                      </p:cBhvr>
                                      <p:to>
                                        <p:strVal val="visible"/>
                                      </p:to>
                                    </p:set>
                                    <p:animEffect transition="in" filter="checkerboard(across)">
                                      <p:cBhvr>
                                        <p:cTn id="11" dur="500"/>
                                        <p:tgtEl>
                                          <p:spTgt spid="41997"/>
                                        </p:tgtEl>
                                      </p:cBhvr>
                                    </p:animEffect>
                                  </p:childTnLst>
                                </p:cTn>
                              </p:par>
                              <p:par>
                                <p:cTn id="12" presetID="5" presetClass="entr" presetSubtype="10" fill="hold" nodeType="withEffect">
                                  <p:stCondLst>
                                    <p:cond delay="0"/>
                                  </p:stCondLst>
                                  <p:childTnLst>
                                    <p:set>
                                      <p:cBhvr>
                                        <p:cTn id="13" dur="1" fill="hold">
                                          <p:stCondLst>
                                            <p:cond delay="0"/>
                                          </p:stCondLst>
                                        </p:cTn>
                                        <p:tgtEl>
                                          <p:spTgt spid="41995"/>
                                        </p:tgtEl>
                                        <p:attrNameLst>
                                          <p:attrName>style.visibility</p:attrName>
                                        </p:attrNameLst>
                                      </p:cBhvr>
                                      <p:to>
                                        <p:strVal val="visible"/>
                                      </p:to>
                                    </p:set>
                                    <p:animEffect transition="in" filter="checkerboard(across)">
                                      <p:cBhvr>
                                        <p:cTn id="14" dur="500"/>
                                        <p:tgtEl>
                                          <p:spTgt spid="41995"/>
                                        </p:tgtEl>
                                      </p:cBhvr>
                                    </p:animEffect>
                                  </p:childTnLst>
                                </p:cTn>
                              </p:par>
                              <p:par>
                                <p:cTn id="15" presetID="5" presetClass="entr" presetSubtype="10" fill="hold" nodeType="withEffect">
                                  <p:stCondLst>
                                    <p:cond delay="0"/>
                                  </p:stCondLst>
                                  <p:childTnLst>
                                    <p:set>
                                      <p:cBhvr>
                                        <p:cTn id="16" dur="1" fill="hold">
                                          <p:stCondLst>
                                            <p:cond delay="0"/>
                                          </p:stCondLst>
                                        </p:cTn>
                                        <p:tgtEl>
                                          <p:spTgt spid="41996"/>
                                        </p:tgtEl>
                                        <p:attrNameLst>
                                          <p:attrName>style.visibility</p:attrName>
                                        </p:attrNameLst>
                                      </p:cBhvr>
                                      <p:to>
                                        <p:strVal val="visible"/>
                                      </p:to>
                                    </p:set>
                                    <p:animEffect transition="in" filter="checkerboard(across)">
                                      <p:cBhvr>
                                        <p:cTn id="17" dur="500"/>
                                        <p:tgtEl>
                                          <p:spTgt spid="41996"/>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41994"/>
                                        </p:tgtEl>
                                        <p:attrNameLst>
                                          <p:attrName>style.visibility</p:attrName>
                                        </p:attrNameLst>
                                      </p:cBhvr>
                                      <p:to>
                                        <p:strVal val="visible"/>
                                      </p:to>
                                    </p:set>
                                    <p:animEffect transition="in" filter="checkerboard(across)">
                                      <p:cBhvr>
                                        <p:cTn id="20" dur="500"/>
                                        <p:tgtEl>
                                          <p:spTgt spid="41994"/>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nodeType="clickEffect">
                                  <p:stCondLst>
                                    <p:cond delay="0"/>
                                  </p:stCondLst>
                                  <p:childTnLst>
                                    <p:set>
                                      <p:cBhvr>
                                        <p:cTn id="24" dur="1" fill="hold">
                                          <p:stCondLst>
                                            <p:cond delay="0"/>
                                          </p:stCondLst>
                                        </p:cTn>
                                        <p:tgtEl>
                                          <p:spTgt spid="41999"/>
                                        </p:tgtEl>
                                        <p:attrNameLst>
                                          <p:attrName>style.visibility</p:attrName>
                                        </p:attrNameLst>
                                      </p:cBhvr>
                                      <p:to>
                                        <p:strVal val="visible"/>
                                      </p:to>
                                    </p:set>
                                    <p:animEffect transition="in" filter="fade">
                                      <p:cBhvr>
                                        <p:cTn id="25" dur="2000"/>
                                        <p:tgtEl>
                                          <p:spTgt spid="41999"/>
                                        </p:tgtEl>
                                      </p:cBhvr>
                                    </p:animEffect>
                                  </p:childTnLst>
                                </p:cTn>
                              </p:par>
                            </p:childTnLst>
                          </p:cTn>
                        </p:par>
                        <p:par>
                          <p:cTn id="26" fill="hold" nodeType="afterGroup">
                            <p:stCondLst>
                              <p:cond delay="2000"/>
                            </p:stCondLst>
                            <p:childTnLst>
                              <p:par>
                                <p:cTn id="27" presetID="10"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2000"/>
                                        <p:tgtEl>
                                          <p:spTgt spid="4"/>
                                        </p:tgtEl>
                                      </p:cBhvr>
                                    </p:animEffect>
                                  </p:childTnLst>
                                </p:cTn>
                              </p:par>
                              <p:par>
                                <p:cTn id="30" presetID="10" presetClass="entr" presetSubtype="0" fill="hold" nodeType="withEffect">
                                  <p:stCondLst>
                                    <p:cond delay="0"/>
                                  </p:stCondLst>
                                  <p:childTnLst>
                                    <p:set>
                                      <p:cBhvr>
                                        <p:cTn id="31" dur="1" fill="hold">
                                          <p:stCondLst>
                                            <p:cond delay="0"/>
                                          </p:stCondLst>
                                        </p:cTn>
                                        <p:tgtEl>
                                          <p:spTgt spid="41993"/>
                                        </p:tgtEl>
                                        <p:attrNameLst>
                                          <p:attrName>style.visibility</p:attrName>
                                        </p:attrNameLst>
                                      </p:cBhvr>
                                      <p:to>
                                        <p:strVal val="visible"/>
                                      </p:to>
                                    </p:set>
                                    <p:animEffect transition="in" filter="fade">
                                      <p:cBhvr>
                                        <p:cTn id="32" dur="2000"/>
                                        <p:tgtEl>
                                          <p:spTgt spid="4199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5" presetClass="entr" presetSubtype="10" fill="hold" nodeType="clickEffect">
                                  <p:stCondLst>
                                    <p:cond delay="0"/>
                                  </p:stCondLst>
                                  <p:childTnLst>
                                    <p:set>
                                      <p:cBhvr>
                                        <p:cTn id="36" dur="1" fill="hold">
                                          <p:stCondLst>
                                            <p:cond delay="0"/>
                                          </p:stCondLst>
                                        </p:cTn>
                                        <p:tgtEl>
                                          <p:spTgt spid="42002"/>
                                        </p:tgtEl>
                                        <p:attrNameLst>
                                          <p:attrName>style.visibility</p:attrName>
                                        </p:attrNameLst>
                                      </p:cBhvr>
                                      <p:to>
                                        <p:strVal val="visible"/>
                                      </p:to>
                                    </p:set>
                                    <p:animEffect transition="in" filter="checkerboard(across)">
                                      <p:cBhvr>
                                        <p:cTn id="37" dur="500"/>
                                        <p:tgtEl>
                                          <p:spTgt spid="42002"/>
                                        </p:tgtEl>
                                      </p:cBhvr>
                                    </p:animEffect>
                                  </p:childTnLst>
                                </p:cTn>
                              </p:par>
                            </p:childTnLst>
                          </p:cTn>
                        </p:par>
                        <p:par>
                          <p:cTn id="38" fill="hold" nodeType="afterGroup">
                            <p:stCondLst>
                              <p:cond delay="500"/>
                            </p:stCondLst>
                            <p:childTnLst>
                              <p:par>
                                <p:cTn id="39" presetID="5" presetClass="entr" presetSubtype="10" fill="hold" grpId="0" nodeType="afterEffect">
                                  <p:stCondLst>
                                    <p:cond delay="0"/>
                                  </p:stCondLst>
                                  <p:childTnLst>
                                    <p:set>
                                      <p:cBhvr>
                                        <p:cTn id="40" dur="1" fill="hold">
                                          <p:stCondLst>
                                            <p:cond delay="0"/>
                                          </p:stCondLst>
                                        </p:cTn>
                                        <p:tgtEl>
                                          <p:spTgt spid="42001"/>
                                        </p:tgtEl>
                                        <p:attrNameLst>
                                          <p:attrName>style.visibility</p:attrName>
                                        </p:attrNameLst>
                                      </p:cBhvr>
                                      <p:to>
                                        <p:strVal val="visible"/>
                                      </p:to>
                                    </p:set>
                                    <p:animEffect transition="in" filter="checkerboard(across)">
                                      <p:cBhvr>
                                        <p:cTn id="41" dur="1000"/>
                                        <p:tgtEl>
                                          <p:spTgt spid="42001"/>
                                        </p:tgtEl>
                                      </p:cBhvr>
                                    </p:animEffect>
                                  </p:childTnLst>
                                </p:cTn>
                              </p:par>
                              <p:par>
                                <p:cTn id="42" presetID="5" presetClass="entr" presetSubtype="10" fill="hold" nodeType="with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checkerboard(across)">
                                      <p:cBhvr>
                                        <p:cTn id="44" dur="500"/>
                                        <p:tgtEl>
                                          <p:spTgt spid="3"/>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 presetClass="entr" presetSubtype="10" fill="hold" nodeType="click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checkerboard(across)">
                                      <p:cBhvr>
                                        <p:cTn id="49" dur="500"/>
                                        <p:tgtEl>
                                          <p:spTgt spid="2"/>
                                        </p:tgtEl>
                                      </p:cBhvr>
                                    </p:animEffect>
                                  </p:childTnLst>
                                </p:cTn>
                              </p:par>
                            </p:childTnLst>
                          </p:cTn>
                        </p:par>
                        <p:par>
                          <p:cTn id="50" fill="hold" nodeType="afterGroup">
                            <p:stCondLst>
                              <p:cond delay="500"/>
                            </p:stCondLst>
                            <p:childTnLst>
                              <p:par>
                                <p:cTn id="51" presetID="6" presetClass="emph" presetSubtype="0" fill="hold" nodeType="afterEffect">
                                  <p:stCondLst>
                                    <p:cond delay="0"/>
                                  </p:stCondLst>
                                  <p:childTnLst>
                                    <p:animScale>
                                      <p:cBhvr>
                                        <p:cTn id="52" dur="2000" fill="hold"/>
                                        <p:tgtEl>
                                          <p:spTgt spid="2"/>
                                        </p:tgtEl>
                                      </p:cBhvr>
                                      <p:by x="150000" y="150000"/>
                                    </p:animScale>
                                  </p:childTnLst>
                                </p:cTn>
                              </p:par>
                            </p:childTnLst>
                          </p:cTn>
                        </p:par>
                        <p:par>
                          <p:cTn id="53" fill="hold" nodeType="afterGroup">
                            <p:stCondLst>
                              <p:cond delay="2500"/>
                            </p:stCondLst>
                            <p:childTnLst>
                              <p:par>
                                <p:cTn id="54" presetID="7" presetClass="entr" presetSubtype="8"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additive="base">
                                        <p:cTn id="56" dur="1000" fill="hold"/>
                                        <p:tgtEl>
                                          <p:spTgt spid="5"/>
                                        </p:tgtEl>
                                        <p:attrNameLst>
                                          <p:attrName>ppt_x</p:attrName>
                                        </p:attrNameLst>
                                      </p:cBhvr>
                                      <p:tavLst>
                                        <p:tav tm="0">
                                          <p:val>
                                            <p:strVal val="0-#ppt_w/2"/>
                                          </p:val>
                                        </p:tav>
                                        <p:tav tm="100000">
                                          <p:val>
                                            <p:strVal val="#ppt_x"/>
                                          </p:val>
                                        </p:tav>
                                      </p:tavLst>
                                    </p:anim>
                                    <p:anim calcmode="lin" valueType="num">
                                      <p:cBhvr additive="base">
                                        <p:cTn id="57"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4" grpId="0" animBg="1"/>
      <p:bldP spid="41997" grpId="0"/>
      <p:bldP spid="42001" grpId="0"/>
    </p:bld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hlinkClick r:id="rId2"/>
              </a:rPr>
              <a:t>http://www.nouvelle-voiepro.fr/</a:t>
            </a:r>
            <a:br>
              <a:rPr lang="fr-FR" dirty="0"/>
            </a:br>
            <a:endParaRPr lang="fr-FR" dirty="0"/>
          </a:p>
        </p:txBody>
      </p:sp>
      <p:pic>
        <p:nvPicPr>
          <p:cNvPr id="5" name="Espace réservé du contenu 4"/>
          <p:cNvPicPr>
            <a:picLocks noGrp="1" noChangeAspect="1"/>
          </p:cNvPicPr>
          <p:nvPr>
            <p:ph idx="1"/>
          </p:nvPr>
        </p:nvPicPr>
        <p:blipFill>
          <a:blip r:embed="rId3"/>
          <a:stretch>
            <a:fillRect/>
          </a:stretch>
        </p:blipFill>
        <p:spPr>
          <a:xfrm>
            <a:off x="2228144" y="1825625"/>
            <a:ext cx="8318372" cy="4679084"/>
          </a:xfrm>
          <a:prstGeom prst="rect">
            <a:avLst/>
          </a:prstGeom>
        </p:spPr>
      </p:pic>
    </p:spTree>
    <p:extLst>
      <p:ext uri="{BB962C8B-B14F-4D97-AF65-F5344CB8AC3E}">
        <p14:creationId xmlns:p14="http://schemas.microsoft.com/office/powerpoint/2010/main" val="24186732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hlinkClick r:id="rId2"/>
              </a:rPr>
              <a:t>http://quandjepasselebac.education.fr/category/nouveau-lycee-pro/</a:t>
            </a:r>
            <a:endParaRPr lang="fr-FR" dirty="0"/>
          </a:p>
        </p:txBody>
      </p:sp>
      <p:pic>
        <p:nvPicPr>
          <p:cNvPr id="5" name="Espace réservé du contenu 4"/>
          <p:cNvPicPr>
            <a:picLocks noGrp="1" noChangeAspect="1"/>
          </p:cNvPicPr>
          <p:nvPr>
            <p:ph idx="1"/>
          </p:nvPr>
        </p:nvPicPr>
        <p:blipFill>
          <a:blip r:embed="rId3"/>
          <a:stretch>
            <a:fillRect/>
          </a:stretch>
        </p:blipFill>
        <p:spPr>
          <a:xfrm>
            <a:off x="2110042" y="1825625"/>
            <a:ext cx="7971916" cy="4351338"/>
          </a:xfrm>
          <a:prstGeom prst="rect">
            <a:avLst/>
          </a:prstGeom>
        </p:spPr>
      </p:pic>
    </p:spTree>
    <p:extLst>
      <p:ext uri="{BB962C8B-B14F-4D97-AF65-F5344CB8AC3E}">
        <p14:creationId xmlns:p14="http://schemas.microsoft.com/office/powerpoint/2010/main" val="4120582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38200" y="863600"/>
            <a:ext cx="10515600" cy="4351338"/>
          </a:xfrm>
        </p:spPr>
        <p:txBody>
          <a:bodyPr>
            <a:normAutofit/>
          </a:bodyPr>
          <a:lstStyle/>
          <a:p>
            <a:pPr marL="0" indent="0">
              <a:buNone/>
            </a:pPr>
            <a:br>
              <a:rPr lang="fr-FR" dirty="0"/>
            </a:br>
            <a:endParaRPr lang="fr-FR" dirty="0"/>
          </a:p>
          <a:p>
            <a:r>
              <a:rPr lang="fr-FR" dirty="0">
                <a:hlinkClick r:id="rId2"/>
              </a:rPr>
              <a:t>https://www.education.gouv.fr/cid79563/les-campus-des-metiers-et-desqualifications.html#La_carte%20de%20France%20des%20Campus%20labellis%C3%A9s</a:t>
            </a:r>
            <a:endParaRPr lang="fr-FR" dirty="0"/>
          </a:p>
          <a:p>
            <a:endParaRPr lang="fr-FR" dirty="0"/>
          </a:p>
          <a:p>
            <a:r>
              <a:rPr lang="fr-FR" dirty="0">
                <a:hlinkClick r:id="rId3"/>
              </a:rPr>
              <a:t>https://cache.media.eduscol.education.fr/file/Bac2021/21/8/2019_depliant_3e_Bien_se_preparer_pour_reussir_au_lycee_1217218.pdf</a:t>
            </a:r>
            <a:endParaRPr lang="fr-FR" dirty="0"/>
          </a:p>
          <a:p>
            <a:endParaRPr lang="fr-FR" dirty="0"/>
          </a:p>
        </p:txBody>
      </p:sp>
    </p:spTree>
    <p:extLst>
      <p:ext uri="{BB962C8B-B14F-4D97-AF65-F5344CB8AC3E}">
        <p14:creationId xmlns:p14="http://schemas.microsoft.com/office/powerpoint/2010/main" val="7510247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0" name="Group 25"/>
          <p:cNvGrpSpPr>
            <a:grpSpLocks/>
          </p:cNvGrpSpPr>
          <p:nvPr/>
        </p:nvGrpSpPr>
        <p:grpSpPr bwMode="auto">
          <a:xfrm>
            <a:off x="7255231" y="1170799"/>
            <a:ext cx="2832100" cy="2376488"/>
            <a:chOff x="357" y="1193"/>
            <a:chExt cx="1784" cy="1497"/>
          </a:xfrm>
        </p:grpSpPr>
        <p:sp>
          <p:nvSpPr>
            <p:cNvPr id="32774" name="Freeform 26"/>
            <p:cNvSpPr>
              <a:spLocks/>
            </p:cNvSpPr>
            <p:nvPr/>
          </p:nvSpPr>
          <p:spPr bwMode="gray">
            <a:xfrm flipH="1">
              <a:off x="1156" y="2240"/>
              <a:ext cx="841" cy="432"/>
            </a:xfrm>
            <a:custGeom>
              <a:avLst/>
              <a:gdLst>
                <a:gd name="T0" fmla="*/ 0 w 335"/>
                <a:gd name="T1" fmla="*/ 2147483646 h 173"/>
                <a:gd name="T2" fmla="*/ 2147483646 w 335"/>
                <a:gd name="T3" fmla="*/ 2147483646 h 173"/>
                <a:gd name="T4" fmla="*/ 2147483646 w 335"/>
                <a:gd name="T5" fmla="*/ 2147483646 h 173"/>
                <a:gd name="T6" fmla="*/ 2147483646 w 335"/>
                <a:gd name="T7" fmla="*/ 2147483646 h 173"/>
                <a:gd name="T8" fmla="*/ 2147483646 w 335"/>
                <a:gd name="T9" fmla="*/ 2147483646 h 173"/>
                <a:gd name="T10" fmla="*/ 0 w 335"/>
                <a:gd name="T11" fmla="*/ 2147483646 h 173"/>
                <a:gd name="T12" fmla="*/ 0 60000 65536"/>
                <a:gd name="T13" fmla="*/ 0 60000 65536"/>
                <a:gd name="T14" fmla="*/ 0 60000 65536"/>
                <a:gd name="T15" fmla="*/ 0 60000 65536"/>
                <a:gd name="T16" fmla="*/ 0 60000 65536"/>
                <a:gd name="T17" fmla="*/ 0 60000 65536"/>
                <a:gd name="T18" fmla="*/ 0 w 335"/>
                <a:gd name="T19" fmla="*/ 0 h 173"/>
                <a:gd name="T20" fmla="*/ 335 w 335"/>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335" h="173">
                  <a:moveTo>
                    <a:pt x="0" y="166"/>
                  </a:moveTo>
                  <a:lnTo>
                    <a:pt x="58" y="173"/>
                  </a:lnTo>
                  <a:lnTo>
                    <a:pt x="297" y="32"/>
                  </a:lnTo>
                  <a:cubicBezTo>
                    <a:pt x="335" y="5"/>
                    <a:pt x="301" y="9"/>
                    <a:pt x="289" y="8"/>
                  </a:cubicBezTo>
                  <a:cubicBezTo>
                    <a:pt x="277" y="7"/>
                    <a:pt x="271" y="0"/>
                    <a:pt x="223" y="26"/>
                  </a:cubicBezTo>
                  <a:lnTo>
                    <a:pt x="0" y="166"/>
                  </a:lnTo>
                  <a:close/>
                </a:path>
              </a:pathLst>
            </a:custGeom>
            <a:gradFill rotWithShape="1">
              <a:gsLst>
                <a:gs pos="0">
                  <a:srgbClr val="000000">
                    <a:alpha val="0"/>
                  </a:srgbClr>
                </a:gs>
                <a:gs pos="100000">
                  <a:srgbClr val="333333"/>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2775" name="Freeform 27"/>
            <p:cNvSpPr>
              <a:spLocks/>
            </p:cNvSpPr>
            <p:nvPr/>
          </p:nvSpPr>
          <p:spPr bwMode="gray">
            <a:xfrm>
              <a:off x="663" y="2133"/>
              <a:ext cx="882" cy="418"/>
            </a:xfrm>
            <a:custGeom>
              <a:avLst/>
              <a:gdLst>
                <a:gd name="T0" fmla="*/ 882 w 882"/>
                <a:gd name="T1" fmla="*/ 240 h 425"/>
                <a:gd name="T2" fmla="*/ 719 w 882"/>
                <a:gd name="T3" fmla="*/ 270 h 425"/>
                <a:gd name="T4" fmla="*/ 88 w 882"/>
                <a:gd name="T5" fmla="*/ 65 h 425"/>
                <a:gd name="T6" fmla="*/ 188 w 882"/>
                <a:gd name="T7" fmla="*/ 3 h 425"/>
                <a:gd name="T8" fmla="*/ 343 w 882"/>
                <a:gd name="T9" fmla="*/ 46 h 425"/>
                <a:gd name="T10" fmla="*/ 882 w 882"/>
                <a:gd name="T11" fmla="*/ 240 h 425"/>
                <a:gd name="T12" fmla="*/ 0 60000 65536"/>
                <a:gd name="T13" fmla="*/ 0 60000 65536"/>
                <a:gd name="T14" fmla="*/ 0 60000 65536"/>
                <a:gd name="T15" fmla="*/ 0 60000 65536"/>
                <a:gd name="T16" fmla="*/ 0 60000 65536"/>
                <a:gd name="T17" fmla="*/ 0 60000 65536"/>
                <a:gd name="T18" fmla="*/ 0 w 882"/>
                <a:gd name="T19" fmla="*/ 0 h 425"/>
                <a:gd name="T20" fmla="*/ 882 w 882"/>
                <a:gd name="T21" fmla="*/ 425 h 425"/>
              </a:gdLst>
              <a:ahLst/>
              <a:cxnLst>
                <a:cxn ang="T12">
                  <a:pos x="T0" y="T1"/>
                </a:cxn>
                <a:cxn ang="T13">
                  <a:pos x="T2" y="T3"/>
                </a:cxn>
                <a:cxn ang="T14">
                  <a:pos x="T4" y="T5"/>
                </a:cxn>
                <a:cxn ang="T15">
                  <a:pos x="T6" y="T7"/>
                </a:cxn>
                <a:cxn ang="T16">
                  <a:pos x="T8" y="T9"/>
                </a:cxn>
                <a:cxn ang="T17">
                  <a:pos x="T10" y="T11"/>
                </a:cxn>
              </a:cxnLst>
              <a:rect l="T18" t="T19" r="T20" b="T21"/>
              <a:pathLst>
                <a:path w="882" h="425">
                  <a:moveTo>
                    <a:pt x="882" y="374"/>
                  </a:moveTo>
                  <a:lnTo>
                    <a:pt x="719" y="425"/>
                  </a:lnTo>
                  <a:lnTo>
                    <a:pt x="88" y="93"/>
                  </a:lnTo>
                  <a:cubicBezTo>
                    <a:pt x="0" y="23"/>
                    <a:pt x="145" y="5"/>
                    <a:pt x="188" y="3"/>
                  </a:cubicBezTo>
                  <a:cubicBezTo>
                    <a:pt x="218" y="0"/>
                    <a:pt x="221" y="8"/>
                    <a:pt x="343" y="73"/>
                  </a:cubicBezTo>
                  <a:lnTo>
                    <a:pt x="882" y="374"/>
                  </a:lnTo>
                  <a:close/>
                </a:path>
              </a:pathLst>
            </a:custGeom>
            <a:gradFill rotWithShape="1">
              <a:gsLst>
                <a:gs pos="0">
                  <a:srgbClr val="000000">
                    <a:alpha val="0"/>
                  </a:srgbClr>
                </a:gs>
                <a:gs pos="100000">
                  <a:srgbClr val="333333"/>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2776" name="Freeform 28"/>
            <p:cNvSpPr>
              <a:spLocks/>
            </p:cNvSpPr>
            <p:nvPr/>
          </p:nvSpPr>
          <p:spPr bwMode="gray">
            <a:xfrm>
              <a:off x="357" y="2336"/>
              <a:ext cx="748" cy="354"/>
            </a:xfrm>
            <a:custGeom>
              <a:avLst/>
              <a:gdLst>
                <a:gd name="T0" fmla="*/ 748 w 748"/>
                <a:gd name="T1" fmla="*/ 320 h 354"/>
                <a:gd name="T2" fmla="*/ 604 w 748"/>
                <a:gd name="T3" fmla="*/ 354 h 354"/>
                <a:gd name="T4" fmla="*/ 63 w 748"/>
                <a:gd name="T5" fmla="*/ 84 h 354"/>
                <a:gd name="T6" fmla="*/ 221 w 748"/>
                <a:gd name="T7" fmla="*/ 39 h 354"/>
                <a:gd name="T8" fmla="*/ 748 w 748"/>
                <a:gd name="T9" fmla="*/ 320 h 354"/>
                <a:gd name="T10" fmla="*/ 0 60000 65536"/>
                <a:gd name="T11" fmla="*/ 0 60000 65536"/>
                <a:gd name="T12" fmla="*/ 0 60000 65536"/>
                <a:gd name="T13" fmla="*/ 0 60000 65536"/>
                <a:gd name="T14" fmla="*/ 0 60000 65536"/>
                <a:gd name="T15" fmla="*/ 0 w 748"/>
                <a:gd name="T16" fmla="*/ 0 h 354"/>
                <a:gd name="T17" fmla="*/ 748 w 748"/>
                <a:gd name="T18" fmla="*/ 354 h 354"/>
              </a:gdLst>
              <a:ahLst/>
              <a:cxnLst>
                <a:cxn ang="T10">
                  <a:pos x="T0" y="T1"/>
                </a:cxn>
                <a:cxn ang="T11">
                  <a:pos x="T2" y="T3"/>
                </a:cxn>
                <a:cxn ang="T12">
                  <a:pos x="T4" y="T5"/>
                </a:cxn>
                <a:cxn ang="T13">
                  <a:pos x="T6" y="T7"/>
                </a:cxn>
                <a:cxn ang="T14">
                  <a:pos x="T8" y="T9"/>
                </a:cxn>
              </a:cxnLst>
              <a:rect l="T15" t="T16" r="T17" b="T18"/>
              <a:pathLst>
                <a:path w="748" h="354">
                  <a:moveTo>
                    <a:pt x="748" y="320"/>
                  </a:moveTo>
                  <a:lnTo>
                    <a:pt x="604" y="354"/>
                  </a:lnTo>
                  <a:lnTo>
                    <a:pt x="63" y="84"/>
                  </a:lnTo>
                  <a:cubicBezTo>
                    <a:pt x="0" y="31"/>
                    <a:pt x="107" y="0"/>
                    <a:pt x="221" y="39"/>
                  </a:cubicBezTo>
                  <a:lnTo>
                    <a:pt x="748" y="320"/>
                  </a:lnTo>
                  <a:close/>
                </a:path>
              </a:pathLst>
            </a:custGeom>
            <a:gradFill rotWithShape="1">
              <a:gsLst>
                <a:gs pos="0">
                  <a:srgbClr val="000000">
                    <a:alpha val="0"/>
                  </a:srgbClr>
                </a:gs>
                <a:gs pos="100000">
                  <a:srgbClr val="333333"/>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grpSp>
          <p:nvGrpSpPr>
            <p:cNvPr id="32777" name="Group 29"/>
            <p:cNvGrpSpPr>
              <a:grpSpLocks/>
            </p:cNvGrpSpPr>
            <p:nvPr/>
          </p:nvGrpSpPr>
          <p:grpSpPr bwMode="auto">
            <a:xfrm>
              <a:off x="827" y="1193"/>
              <a:ext cx="1314" cy="1490"/>
              <a:chOff x="313" y="2400"/>
              <a:chExt cx="1349" cy="1534"/>
            </a:xfrm>
          </p:grpSpPr>
          <p:sp>
            <p:nvSpPr>
              <p:cNvPr id="32778" name="Freeform 30"/>
              <p:cNvSpPr>
                <a:spLocks/>
              </p:cNvSpPr>
              <p:nvPr/>
            </p:nvSpPr>
            <p:spPr bwMode="gray">
              <a:xfrm flipH="1">
                <a:off x="1229" y="2814"/>
                <a:ext cx="433" cy="1097"/>
              </a:xfrm>
              <a:custGeom>
                <a:avLst/>
                <a:gdLst>
                  <a:gd name="T0" fmla="*/ 2147483646 w 224"/>
                  <a:gd name="T1" fmla="*/ 2147483646 h 569"/>
                  <a:gd name="T2" fmla="*/ 2147483646 w 224"/>
                  <a:gd name="T3" fmla="*/ 2147483646 h 569"/>
                  <a:gd name="T4" fmla="*/ 2147483646 w 224"/>
                  <a:gd name="T5" fmla="*/ 54295676 h 569"/>
                  <a:gd name="T6" fmla="*/ 2147483646 w 224"/>
                  <a:gd name="T7" fmla="*/ 2147483646 h 569"/>
                  <a:gd name="T8" fmla="*/ 2147483646 w 224"/>
                  <a:gd name="T9" fmla="*/ 2147483646 h 569"/>
                  <a:gd name="T10" fmla="*/ 2147483646 w 224"/>
                  <a:gd name="T11" fmla="*/ 2147483646 h 569"/>
                  <a:gd name="T12" fmla="*/ 2147483646 w 224"/>
                  <a:gd name="T13" fmla="*/ 2147483646 h 569"/>
                  <a:gd name="T14" fmla="*/ 2147483646 w 224"/>
                  <a:gd name="T15" fmla="*/ 2147483646 h 569"/>
                  <a:gd name="T16" fmla="*/ 2147483646 w 224"/>
                  <a:gd name="T17" fmla="*/ 2147483646 h 569"/>
                  <a:gd name="T18" fmla="*/ 2147483646 w 224"/>
                  <a:gd name="T19" fmla="*/ 2147483646 h 569"/>
                  <a:gd name="T20" fmla="*/ 2147483646 w 224"/>
                  <a:gd name="T21" fmla="*/ 2147483646 h 569"/>
                  <a:gd name="T22" fmla="*/ 2147483646 w 224"/>
                  <a:gd name="T23" fmla="*/ 2147483646 h 569"/>
                  <a:gd name="T24" fmla="*/ 2147483646 w 224"/>
                  <a:gd name="T25" fmla="*/ 2147483646 h 569"/>
                  <a:gd name="T26" fmla="*/ 2147483646 w 224"/>
                  <a:gd name="T27" fmla="*/ 2147483646 h 569"/>
                  <a:gd name="T28" fmla="*/ 2147483646 w 224"/>
                  <a:gd name="T29" fmla="*/ 2147483646 h 569"/>
                  <a:gd name="T30" fmla="*/ 2147483646 w 224"/>
                  <a:gd name="T31" fmla="*/ 2147483646 h 569"/>
                  <a:gd name="T32" fmla="*/ 1778812405 w 224"/>
                  <a:gd name="T33" fmla="*/ 2147483646 h 569"/>
                  <a:gd name="T34" fmla="*/ 1334602849 w 224"/>
                  <a:gd name="T35" fmla="*/ 2147483646 h 569"/>
                  <a:gd name="T36" fmla="*/ 628945254 w 224"/>
                  <a:gd name="T37" fmla="*/ 2147483646 h 569"/>
                  <a:gd name="T38" fmla="*/ 57395287 w 224"/>
                  <a:gd name="T39" fmla="*/ 2147483646 h 569"/>
                  <a:gd name="T40" fmla="*/ 386839438 w 224"/>
                  <a:gd name="T41" fmla="*/ 2147483646 h 569"/>
                  <a:gd name="T42" fmla="*/ 1215773803 w 224"/>
                  <a:gd name="T43" fmla="*/ 2147483646 h 569"/>
                  <a:gd name="T44" fmla="*/ 2147483646 w 224"/>
                  <a:gd name="T45" fmla="*/ 2147483646 h 569"/>
                  <a:gd name="T46" fmla="*/ 2147483646 w 224"/>
                  <a:gd name="T47" fmla="*/ 2147483646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s>
                  <a:gs pos="100000">
                    <a:srgbClr val="C1C1C1"/>
                  </a:gs>
                </a:gsLst>
                <a:lin ang="18900000" scaled="1"/>
              </a:gradFill>
              <a:ln w="9525">
                <a:round/>
                <a:headEnd/>
                <a:tailEnd/>
              </a:ln>
              <a:scene3d>
                <a:camera prst="legacyPerspectiveTopLeft">
                  <a:rot lat="0" lon="20099957" rev="0"/>
                </a:camera>
                <a:lightRig rig="legacyFlat3" dir="t"/>
              </a:scene3d>
              <a:sp3d extrusionH="36500" prstMaterial="legacyPlastic">
                <a:bevelT w="13500" h="13500" prst="angle"/>
                <a:bevelB w="13500" h="13500" prst="angle"/>
                <a:extrusionClr>
                  <a:srgbClr val="5F5F5F"/>
                </a:extrusionClr>
              </a:sp3d>
            </p:spPr>
            <p:txBody>
              <a:bodyPr>
                <a:flatTx/>
              </a:bodyPr>
              <a:lstStyle/>
              <a:p>
                <a:endParaRPr lang="fr-FR"/>
              </a:p>
            </p:txBody>
          </p:sp>
          <p:sp>
            <p:nvSpPr>
              <p:cNvPr id="32779" name="Freeform 31"/>
              <p:cNvSpPr>
                <a:spLocks/>
              </p:cNvSpPr>
              <p:nvPr/>
            </p:nvSpPr>
            <p:spPr bwMode="gray">
              <a:xfrm flipH="1">
                <a:off x="700" y="2400"/>
                <a:ext cx="545" cy="1380"/>
              </a:xfrm>
              <a:custGeom>
                <a:avLst/>
                <a:gdLst>
                  <a:gd name="T0" fmla="*/ 2147483646 w 224"/>
                  <a:gd name="T1" fmla="*/ 2147483646 h 569"/>
                  <a:gd name="T2" fmla="*/ 2147483646 w 224"/>
                  <a:gd name="T3" fmla="*/ 2147483646 h 569"/>
                  <a:gd name="T4" fmla="*/ 2147483646 w 224"/>
                  <a:gd name="T5" fmla="*/ 2147483646 h 569"/>
                  <a:gd name="T6" fmla="*/ 2147483646 w 224"/>
                  <a:gd name="T7" fmla="*/ 2147483646 h 569"/>
                  <a:gd name="T8" fmla="*/ 2147483646 w 224"/>
                  <a:gd name="T9" fmla="*/ 2147483646 h 569"/>
                  <a:gd name="T10" fmla="*/ 2147483646 w 224"/>
                  <a:gd name="T11" fmla="*/ 2147483646 h 569"/>
                  <a:gd name="T12" fmla="*/ 2147483646 w 224"/>
                  <a:gd name="T13" fmla="*/ 2147483646 h 569"/>
                  <a:gd name="T14" fmla="*/ 2147483646 w 224"/>
                  <a:gd name="T15" fmla="*/ 2147483646 h 569"/>
                  <a:gd name="T16" fmla="*/ 2147483646 w 224"/>
                  <a:gd name="T17" fmla="*/ 2147483646 h 569"/>
                  <a:gd name="T18" fmla="*/ 2147483646 w 224"/>
                  <a:gd name="T19" fmla="*/ 2147483646 h 569"/>
                  <a:gd name="T20" fmla="*/ 2147483646 w 224"/>
                  <a:gd name="T21" fmla="*/ 2147483646 h 569"/>
                  <a:gd name="T22" fmla="*/ 2147483646 w 224"/>
                  <a:gd name="T23" fmla="*/ 2147483646 h 569"/>
                  <a:gd name="T24" fmla="*/ 2147483646 w 224"/>
                  <a:gd name="T25" fmla="*/ 2147483646 h 569"/>
                  <a:gd name="T26" fmla="*/ 2147483646 w 224"/>
                  <a:gd name="T27" fmla="*/ 2147483646 h 569"/>
                  <a:gd name="T28" fmla="*/ 2147483646 w 224"/>
                  <a:gd name="T29" fmla="*/ 2147483646 h 569"/>
                  <a:gd name="T30" fmla="*/ 2147483646 w 224"/>
                  <a:gd name="T31" fmla="*/ 2147483646 h 569"/>
                  <a:gd name="T32" fmla="*/ 2147483646 w 224"/>
                  <a:gd name="T33" fmla="*/ 2147483646 h 569"/>
                  <a:gd name="T34" fmla="*/ 2147483646 w 224"/>
                  <a:gd name="T35" fmla="*/ 2147483646 h 569"/>
                  <a:gd name="T36" fmla="*/ 2147483646 w 224"/>
                  <a:gd name="T37" fmla="*/ 2147483646 h 569"/>
                  <a:gd name="T38" fmla="*/ 2147483646 w 224"/>
                  <a:gd name="T39" fmla="*/ 2147483646 h 569"/>
                  <a:gd name="T40" fmla="*/ 2147483646 w 224"/>
                  <a:gd name="T41" fmla="*/ 2147483646 h 569"/>
                  <a:gd name="T42" fmla="*/ 2147483646 w 224"/>
                  <a:gd name="T43" fmla="*/ 2147483646 h 569"/>
                  <a:gd name="T44" fmla="*/ 2147483646 w 224"/>
                  <a:gd name="T45" fmla="*/ 2147483646 h 569"/>
                  <a:gd name="T46" fmla="*/ 2147483646 w 224"/>
                  <a:gd name="T47" fmla="*/ 2147483646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s>
                  <a:gs pos="100000">
                    <a:srgbClr val="D0D0D0"/>
                  </a:gs>
                </a:gsLst>
                <a:lin ang="18900000" scaled="1"/>
              </a:gradFill>
              <a:ln w="9525">
                <a:round/>
                <a:headEnd/>
                <a:tailEnd/>
              </a:ln>
              <a:scene3d>
                <a:camera prst="legacyPerspectiveTopLeft">
                  <a:rot lat="0" lon="19799980" rev="0"/>
                </a:camera>
                <a:lightRig rig="legacyFlat3" dir="t"/>
              </a:scene3d>
              <a:sp3d extrusionH="36500" prstMaterial="legacyPlastic">
                <a:bevelT w="13500" h="13500" prst="angle"/>
                <a:bevelB w="13500" h="13500" prst="angle"/>
                <a:extrusionClr>
                  <a:srgbClr val="5F5F5F"/>
                </a:extrusionClr>
              </a:sp3d>
            </p:spPr>
            <p:txBody>
              <a:bodyPr>
                <a:flatTx/>
              </a:bodyPr>
              <a:lstStyle/>
              <a:p>
                <a:endParaRPr lang="fr-FR"/>
              </a:p>
            </p:txBody>
          </p:sp>
          <p:sp>
            <p:nvSpPr>
              <p:cNvPr id="32780" name="Freeform 32"/>
              <p:cNvSpPr>
                <a:spLocks/>
              </p:cNvSpPr>
              <p:nvPr/>
            </p:nvSpPr>
            <p:spPr bwMode="gray">
              <a:xfrm flipH="1">
                <a:off x="313" y="2837"/>
                <a:ext cx="433" cy="1097"/>
              </a:xfrm>
              <a:custGeom>
                <a:avLst/>
                <a:gdLst>
                  <a:gd name="T0" fmla="*/ 2147483646 w 224"/>
                  <a:gd name="T1" fmla="*/ 2147483646 h 569"/>
                  <a:gd name="T2" fmla="*/ 2147483646 w 224"/>
                  <a:gd name="T3" fmla="*/ 2147483646 h 569"/>
                  <a:gd name="T4" fmla="*/ 2147483646 w 224"/>
                  <a:gd name="T5" fmla="*/ 54295676 h 569"/>
                  <a:gd name="T6" fmla="*/ 2147483646 w 224"/>
                  <a:gd name="T7" fmla="*/ 2147483646 h 569"/>
                  <a:gd name="T8" fmla="*/ 2147483646 w 224"/>
                  <a:gd name="T9" fmla="*/ 2147483646 h 569"/>
                  <a:gd name="T10" fmla="*/ 2147483646 w 224"/>
                  <a:gd name="T11" fmla="*/ 2147483646 h 569"/>
                  <a:gd name="T12" fmla="*/ 2147483646 w 224"/>
                  <a:gd name="T13" fmla="*/ 2147483646 h 569"/>
                  <a:gd name="T14" fmla="*/ 2147483646 w 224"/>
                  <a:gd name="T15" fmla="*/ 2147483646 h 569"/>
                  <a:gd name="T16" fmla="*/ 2147483646 w 224"/>
                  <a:gd name="T17" fmla="*/ 2147483646 h 569"/>
                  <a:gd name="T18" fmla="*/ 2147483646 w 224"/>
                  <a:gd name="T19" fmla="*/ 2147483646 h 569"/>
                  <a:gd name="T20" fmla="*/ 2147483646 w 224"/>
                  <a:gd name="T21" fmla="*/ 2147483646 h 569"/>
                  <a:gd name="T22" fmla="*/ 2147483646 w 224"/>
                  <a:gd name="T23" fmla="*/ 2147483646 h 569"/>
                  <a:gd name="T24" fmla="*/ 2147483646 w 224"/>
                  <a:gd name="T25" fmla="*/ 2147483646 h 569"/>
                  <a:gd name="T26" fmla="*/ 2147483646 w 224"/>
                  <a:gd name="T27" fmla="*/ 2147483646 h 569"/>
                  <a:gd name="T28" fmla="*/ 2147483646 w 224"/>
                  <a:gd name="T29" fmla="*/ 2147483646 h 569"/>
                  <a:gd name="T30" fmla="*/ 2147483646 w 224"/>
                  <a:gd name="T31" fmla="*/ 2147483646 h 569"/>
                  <a:gd name="T32" fmla="*/ 1778812405 w 224"/>
                  <a:gd name="T33" fmla="*/ 2147483646 h 569"/>
                  <a:gd name="T34" fmla="*/ 1334602849 w 224"/>
                  <a:gd name="T35" fmla="*/ 2147483646 h 569"/>
                  <a:gd name="T36" fmla="*/ 628945254 w 224"/>
                  <a:gd name="T37" fmla="*/ 2147483646 h 569"/>
                  <a:gd name="T38" fmla="*/ 57395287 w 224"/>
                  <a:gd name="T39" fmla="*/ 2147483646 h 569"/>
                  <a:gd name="T40" fmla="*/ 386839438 w 224"/>
                  <a:gd name="T41" fmla="*/ 2147483646 h 569"/>
                  <a:gd name="T42" fmla="*/ 1215773803 w 224"/>
                  <a:gd name="T43" fmla="*/ 2147483646 h 569"/>
                  <a:gd name="T44" fmla="*/ 2147483646 w 224"/>
                  <a:gd name="T45" fmla="*/ 2147483646 h 569"/>
                  <a:gd name="T46" fmla="*/ 2147483646 w 224"/>
                  <a:gd name="T47" fmla="*/ 2147483646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s>
                  <a:gs pos="100000">
                    <a:srgbClr val="C9C9C9"/>
                  </a:gs>
                </a:gsLst>
                <a:lin ang="18900000" scaled="1"/>
              </a:gradFill>
              <a:ln w="9525">
                <a:round/>
                <a:headEnd/>
                <a:tailEnd/>
              </a:ln>
              <a:scene3d>
                <a:camera prst="legacyPerspectiveTopLeft">
                  <a:rot lat="0" lon="20099957" rev="0"/>
                </a:camera>
                <a:lightRig rig="legacyFlat3" dir="t"/>
              </a:scene3d>
              <a:sp3d extrusionH="36500" prstMaterial="legacyPlastic">
                <a:bevelT w="13500" h="13500" prst="angle"/>
                <a:bevelB w="13500" h="13500" prst="angle"/>
                <a:extrusionClr>
                  <a:srgbClr val="5F5F5F"/>
                </a:extrusionClr>
              </a:sp3d>
            </p:spPr>
            <p:txBody>
              <a:bodyPr>
                <a:flatTx/>
              </a:bodyPr>
              <a:lstStyle/>
              <a:p>
                <a:endParaRPr lang="fr-FR"/>
              </a:p>
            </p:txBody>
          </p:sp>
        </p:grpSp>
      </p:grpSp>
      <p:sp>
        <p:nvSpPr>
          <p:cNvPr id="59426" name="Rectangle 34"/>
          <p:cNvSpPr>
            <a:spLocks noChangeArrowheads="1"/>
          </p:cNvSpPr>
          <p:nvPr/>
        </p:nvSpPr>
        <p:spPr bwMode="ltGray">
          <a:xfrm>
            <a:off x="1966731" y="2158561"/>
            <a:ext cx="4254128" cy="914400"/>
          </a:xfrm>
          <a:prstGeom prst="rect">
            <a:avLst/>
          </a:prstGeom>
          <a:solidFill>
            <a:schemeClr val="accent1"/>
          </a:solidFill>
          <a:ln w="9525">
            <a:solidFill>
              <a:srgbClr val="FFFFFF"/>
            </a:solidFill>
            <a:miter lim="800000"/>
            <a:headEnd/>
            <a:tailEnd/>
          </a:ln>
          <a:effectLst>
            <a:outerShdw dist="35921" dir="2700000" algn="ctr" rotWithShape="0">
              <a:schemeClr val="bg2"/>
            </a:outerShdw>
          </a:effectLst>
        </p:spPr>
        <p:txBody>
          <a:bodyPr wrap="none" anchor="ctr"/>
          <a:lstStyle/>
          <a:p>
            <a:pPr algn="r"/>
            <a:r>
              <a:rPr lang="en-US" dirty="0" err="1">
                <a:solidFill>
                  <a:srgbClr val="FFFFFF"/>
                </a:solidFill>
                <a:latin typeface="Arial" charset="0"/>
              </a:rPr>
              <a:t>Dans</a:t>
            </a:r>
            <a:r>
              <a:rPr lang="en-US" dirty="0">
                <a:solidFill>
                  <a:srgbClr val="FFFFFF"/>
                </a:solidFill>
                <a:latin typeface="Arial" charset="0"/>
              </a:rPr>
              <a:t> la </a:t>
            </a:r>
            <a:r>
              <a:rPr lang="en-US" dirty="0" err="1">
                <a:solidFill>
                  <a:srgbClr val="FFFFFF"/>
                </a:solidFill>
                <a:latin typeface="Arial" charset="0"/>
              </a:rPr>
              <a:t>voie</a:t>
            </a:r>
            <a:r>
              <a:rPr lang="en-US" dirty="0">
                <a:solidFill>
                  <a:srgbClr val="FFFFFF"/>
                </a:solidFill>
                <a:latin typeface="Arial" charset="0"/>
              </a:rPr>
              <a:t> </a:t>
            </a:r>
            <a:r>
              <a:rPr lang="en-US" dirty="0" err="1">
                <a:solidFill>
                  <a:srgbClr val="FFFFFF"/>
                </a:solidFill>
                <a:latin typeface="Arial" charset="0"/>
              </a:rPr>
              <a:t>générale</a:t>
            </a:r>
            <a:r>
              <a:rPr lang="en-US" dirty="0">
                <a:solidFill>
                  <a:srgbClr val="FFFFFF"/>
                </a:solidFill>
                <a:latin typeface="Arial" charset="0"/>
              </a:rPr>
              <a:t> et </a:t>
            </a:r>
            <a:r>
              <a:rPr lang="en-US" dirty="0" err="1">
                <a:solidFill>
                  <a:srgbClr val="FFFFFF"/>
                </a:solidFill>
                <a:latin typeface="Arial" charset="0"/>
              </a:rPr>
              <a:t>technologique</a:t>
            </a:r>
            <a:endParaRPr lang="en-US" dirty="0">
              <a:solidFill>
                <a:srgbClr val="FFFFFF"/>
              </a:solidFill>
              <a:latin typeface="Arial" charset="0"/>
            </a:endParaRPr>
          </a:p>
          <a:p>
            <a:pPr algn="r" eaLnBrk="1" hangingPunct="1"/>
            <a:endParaRPr lang="fr-FR" altLang="fr-FR" dirty="0"/>
          </a:p>
        </p:txBody>
      </p:sp>
      <p:sp>
        <p:nvSpPr>
          <p:cNvPr id="6149" name="ZoneTexte 44"/>
          <p:cNvSpPr txBox="1">
            <a:spLocks noChangeArrowheads="1"/>
          </p:cNvSpPr>
          <p:nvPr/>
        </p:nvSpPr>
        <p:spPr bwMode="auto">
          <a:xfrm>
            <a:off x="405239" y="954162"/>
            <a:ext cx="73771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Corbel" pitchFamily="34" charset="0"/>
              </a:defRPr>
            </a:lvl1pPr>
            <a:lvl2pPr marL="742950">
              <a:defRPr sz="2600">
                <a:solidFill>
                  <a:schemeClr val="tx1"/>
                </a:solidFill>
                <a:latin typeface="Corbel" pitchFamily="34" charset="0"/>
              </a:defRPr>
            </a:lvl2pPr>
            <a:lvl3pPr marL="1143000">
              <a:defRPr sz="2400">
                <a:solidFill>
                  <a:schemeClr val="tx1"/>
                </a:solidFill>
                <a:latin typeface="Corbel" pitchFamily="34" charset="0"/>
              </a:defRPr>
            </a:lvl3pPr>
            <a:lvl4pPr marL="1600200">
              <a:defRPr sz="2200">
                <a:solidFill>
                  <a:schemeClr val="tx1"/>
                </a:solidFill>
                <a:latin typeface="Corbel" pitchFamily="34" charset="0"/>
              </a:defRPr>
            </a:lvl4pPr>
            <a:lvl5pPr marL="2057400" indent="-228600">
              <a:defRPr sz="2000">
                <a:solidFill>
                  <a:schemeClr val="tx1"/>
                </a:solidFill>
                <a:latin typeface="Corbel" pitchFamily="34" charset="0"/>
              </a:defRPr>
            </a:lvl5pPr>
            <a:lvl6pPr marL="2514600" indent="-228600" eaLnBrk="0" fontAlgn="base" hangingPunct="0">
              <a:spcAft>
                <a:spcPct val="0"/>
              </a:spcAft>
              <a:buClr>
                <a:srgbClr val="FEB80A"/>
              </a:buClr>
              <a:buFont typeface="Wingdings 2" pitchFamily="18" charset="2"/>
              <a:defRPr sz="2000">
                <a:solidFill>
                  <a:schemeClr val="tx1"/>
                </a:solidFill>
                <a:latin typeface="Corbel" pitchFamily="34" charset="0"/>
              </a:defRPr>
            </a:lvl6pPr>
            <a:lvl7pPr marL="2971800" indent="-228600" eaLnBrk="0" fontAlgn="base" hangingPunct="0">
              <a:spcAft>
                <a:spcPct val="0"/>
              </a:spcAft>
              <a:buClr>
                <a:srgbClr val="FEB80A"/>
              </a:buClr>
              <a:buFont typeface="Wingdings 2" pitchFamily="18" charset="2"/>
              <a:defRPr sz="2000">
                <a:solidFill>
                  <a:schemeClr val="tx1"/>
                </a:solidFill>
                <a:latin typeface="Corbel" pitchFamily="34" charset="0"/>
              </a:defRPr>
            </a:lvl7pPr>
            <a:lvl8pPr marL="3429000" indent="-228600" eaLnBrk="0" fontAlgn="base" hangingPunct="0">
              <a:spcAft>
                <a:spcPct val="0"/>
              </a:spcAft>
              <a:buClr>
                <a:srgbClr val="FEB80A"/>
              </a:buClr>
              <a:buFont typeface="Wingdings 2" pitchFamily="18" charset="2"/>
              <a:defRPr sz="2000">
                <a:solidFill>
                  <a:schemeClr val="tx1"/>
                </a:solidFill>
                <a:latin typeface="Corbel" pitchFamily="34" charset="0"/>
              </a:defRPr>
            </a:lvl8pPr>
            <a:lvl9pPr marL="3886200" indent="-228600" eaLnBrk="0" fontAlgn="base" hangingPunct="0">
              <a:spcAft>
                <a:spcPct val="0"/>
              </a:spcAft>
              <a:buClr>
                <a:srgbClr val="FEB80A"/>
              </a:buClr>
              <a:buFont typeface="Wingdings 2" pitchFamily="18" charset="2"/>
              <a:defRPr sz="2000">
                <a:solidFill>
                  <a:schemeClr val="tx1"/>
                </a:solidFill>
                <a:latin typeface="Corbel" pitchFamily="34" charset="0"/>
              </a:defRPr>
            </a:lvl9pPr>
          </a:lstStyle>
          <a:p>
            <a:pPr algn="ctr" eaLnBrk="1" hangingPunct="1"/>
            <a:r>
              <a:rPr lang="fr-FR" altLang="fr-FR" sz="3600" dirty="0">
                <a:latin typeface="Arial" pitchFamily="34" charset="0"/>
              </a:rPr>
              <a:t>Aller</a:t>
            </a:r>
            <a:endParaRPr lang="fr-FR" altLang="fr-FR" sz="2800" dirty="0">
              <a:latin typeface="Arial" pitchFamily="34" charset="0"/>
            </a:endParaRPr>
          </a:p>
        </p:txBody>
      </p:sp>
      <p:pic>
        <p:nvPicPr>
          <p:cNvPr id="2050" name="Picture 2" descr="RÃ©sultat de recherche d'images pour &quot;schema etude sup&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8416" y="3488548"/>
            <a:ext cx="7072604" cy="3123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726330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3"/>
          <p:cNvSpPr txBox="1">
            <a:spLocks noChangeArrowheads="1"/>
          </p:cNvSpPr>
          <p:nvPr/>
        </p:nvSpPr>
        <p:spPr bwMode="auto">
          <a:xfrm>
            <a:off x="1774826" y="260351"/>
            <a:ext cx="7921625"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912813">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912813">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912813">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912813">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912813">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FR" altLang="fr-FR" sz="2400" b="1" dirty="0">
                <a:solidFill>
                  <a:srgbClr val="C00000"/>
                </a:solidFill>
              </a:rPr>
              <a:t>Faire le bon choix d’orientation suppose que l’on ait réfléchi sur soi et que l’on se soit informé…</a:t>
            </a:r>
          </a:p>
        </p:txBody>
      </p:sp>
      <p:sp>
        <p:nvSpPr>
          <p:cNvPr id="10" name="AutoShape 7"/>
          <p:cNvSpPr>
            <a:spLocks noChangeArrowheads="1"/>
          </p:cNvSpPr>
          <p:nvPr/>
        </p:nvSpPr>
        <p:spPr bwMode="auto">
          <a:xfrm rot="-5400000">
            <a:off x="3251123" y="4200455"/>
            <a:ext cx="863600" cy="287338"/>
          </a:xfrm>
          <a:prstGeom prst="leftArrow">
            <a:avLst>
              <a:gd name="adj1" fmla="val 50000"/>
              <a:gd name="adj2" fmla="val 75138"/>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fr-FR" altLang="fr-FR" sz="1800"/>
          </a:p>
        </p:txBody>
      </p:sp>
      <p:sp>
        <p:nvSpPr>
          <p:cNvPr id="11" name="AutoShape 7"/>
          <p:cNvSpPr>
            <a:spLocks noChangeArrowheads="1"/>
          </p:cNvSpPr>
          <p:nvPr/>
        </p:nvSpPr>
        <p:spPr bwMode="auto">
          <a:xfrm rot="1913919">
            <a:off x="2505161" y="2493994"/>
            <a:ext cx="863600" cy="287338"/>
          </a:xfrm>
          <a:prstGeom prst="leftArrow">
            <a:avLst>
              <a:gd name="adj1" fmla="val 50000"/>
              <a:gd name="adj2" fmla="val 75138"/>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fr-FR" altLang="fr-FR" sz="1800"/>
          </a:p>
        </p:txBody>
      </p:sp>
      <p:sp>
        <p:nvSpPr>
          <p:cNvPr id="12" name="AutoShape 8"/>
          <p:cNvSpPr>
            <a:spLocks noChangeArrowheads="1"/>
          </p:cNvSpPr>
          <p:nvPr/>
        </p:nvSpPr>
        <p:spPr bwMode="auto">
          <a:xfrm rot="9119931">
            <a:off x="4047697" y="2638821"/>
            <a:ext cx="634149" cy="287337"/>
          </a:xfrm>
          <a:prstGeom prst="leftArrow">
            <a:avLst>
              <a:gd name="adj1" fmla="val 50000"/>
              <a:gd name="adj2" fmla="val 75138"/>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fr-FR" altLang="fr-FR" sz="1800"/>
          </a:p>
        </p:txBody>
      </p:sp>
      <p:sp>
        <p:nvSpPr>
          <p:cNvPr id="16" name="AutoShape 10"/>
          <p:cNvSpPr>
            <a:spLocks noChangeArrowheads="1"/>
          </p:cNvSpPr>
          <p:nvPr/>
        </p:nvSpPr>
        <p:spPr bwMode="auto">
          <a:xfrm rot="9037089">
            <a:off x="8694738" y="2901951"/>
            <a:ext cx="863600" cy="288925"/>
          </a:xfrm>
          <a:prstGeom prst="leftArrow">
            <a:avLst>
              <a:gd name="adj1" fmla="val 50000"/>
              <a:gd name="adj2" fmla="val 74725"/>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fr-FR" altLang="fr-FR" sz="1800"/>
          </a:p>
        </p:txBody>
      </p:sp>
      <p:sp>
        <p:nvSpPr>
          <p:cNvPr id="18" name="AutoShape 11"/>
          <p:cNvSpPr>
            <a:spLocks noChangeArrowheads="1"/>
          </p:cNvSpPr>
          <p:nvPr/>
        </p:nvSpPr>
        <p:spPr bwMode="auto">
          <a:xfrm rot="1752332">
            <a:off x="7145338" y="2901950"/>
            <a:ext cx="863600" cy="285750"/>
          </a:xfrm>
          <a:prstGeom prst="leftArrow">
            <a:avLst>
              <a:gd name="adj1" fmla="val 50000"/>
              <a:gd name="adj2" fmla="val 75556"/>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fr-FR" altLang="fr-FR" sz="1800"/>
          </a:p>
        </p:txBody>
      </p:sp>
      <p:sp>
        <p:nvSpPr>
          <p:cNvPr id="19" name="AutoShape 12"/>
          <p:cNvSpPr>
            <a:spLocks noChangeArrowheads="1"/>
          </p:cNvSpPr>
          <p:nvPr/>
        </p:nvSpPr>
        <p:spPr bwMode="auto">
          <a:xfrm rot="-5400000">
            <a:off x="7936707" y="4171157"/>
            <a:ext cx="863600" cy="287337"/>
          </a:xfrm>
          <a:prstGeom prst="leftArrow">
            <a:avLst>
              <a:gd name="adj1" fmla="val 50000"/>
              <a:gd name="adj2" fmla="val 75138"/>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fr-FR" altLang="fr-FR" sz="1800"/>
          </a:p>
        </p:txBody>
      </p:sp>
      <p:sp>
        <p:nvSpPr>
          <p:cNvPr id="21" name="Text Box 13"/>
          <p:cNvSpPr txBox="1">
            <a:spLocks noChangeArrowheads="1"/>
          </p:cNvSpPr>
          <p:nvPr/>
        </p:nvSpPr>
        <p:spPr bwMode="auto">
          <a:xfrm>
            <a:off x="1932513" y="4673322"/>
            <a:ext cx="3432175"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defRPr/>
            </a:pPr>
            <a:r>
              <a:rPr lang="fr-FR" b="1" dirty="0">
                <a:solidFill>
                  <a:srgbClr val="404040"/>
                </a:solidFill>
                <a:latin typeface="Calibri" pitchFamily="34" charset="0"/>
                <a:cs typeface="Arial" charset="0"/>
              </a:rPr>
              <a:t>Ses qualités</a:t>
            </a:r>
            <a:br>
              <a:rPr lang="fr-FR" b="1" dirty="0">
                <a:solidFill>
                  <a:schemeClr val="tx1">
                    <a:lumMod val="85000"/>
                    <a:lumOff val="15000"/>
                  </a:schemeClr>
                </a:solidFill>
                <a:latin typeface="Calibri" pitchFamily="34" charset="0"/>
                <a:cs typeface="Arial" charset="0"/>
              </a:rPr>
            </a:br>
            <a:r>
              <a:rPr lang="fr-FR" sz="1400" dirty="0">
                <a:solidFill>
                  <a:srgbClr val="404040"/>
                </a:solidFill>
                <a:latin typeface="Calibri" pitchFamily="34" charset="0"/>
                <a:cs typeface="Arial" charset="0"/>
              </a:rPr>
              <a:t>(en cours et en dehors</a:t>
            </a:r>
            <a:br>
              <a:rPr lang="fr-FR" sz="1400" dirty="0">
                <a:solidFill>
                  <a:srgbClr val="404040"/>
                </a:solidFill>
                <a:latin typeface="Calibri" pitchFamily="34" charset="0"/>
                <a:cs typeface="Arial" charset="0"/>
              </a:rPr>
            </a:br>
            <a:r>
              <a:rPr lang="fr-FR" sz="1400" dirty="0">
                <a:solidFill>
                  <a:srgbClr val="404040"/>
                </a:solidFill>
                <a:latin typeface="Calibri" pitchFamily="34" charset="0"/>
                <a:cs typeface="Arial" charset="0"/>
              </a:rPr>
              <a:t> du contexte scolaire)</a:t>
            </a:r>
          </a:p>
        </p:txBody>
      </p:sp>
      <p:sp>
        <p:nvSpPr>
          <p:cNvPr id="22" name="Text Box 14"/>
          <p:cNvSpPr txBox="1">
            <a:spLocks noChangeArrowheads="1"/>
          </p:cNvSpPr>
          <p:nvPr/>
        </p:nvSpPr>
        <p:spPr bwMode="auto">
          <a:xfrm>
            <a:off x="3906838" y="1805536"/>
            <a:ext cx="2189162"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50000"/>
              </a:spcBef>
              <a:buFontTx/>
              <a:buNone/>
            </a:pPr>
            <a:r>
              <a:rPr lang="fr-FR" altLang="fr-FR" sz="1800" b="1" dirty="0">
                <a:solidFill>
                  <a:srgbClr val="404040"/>
                </a:solidFill>
              </a:rPr>
              <a:t>Ses compétences</a:t>
            </a:r>
            <a:r>
              <a:rPr lang="fr-FR" altLang="fr-FR" sz="1800" dirty="0">
                <a:solidFill>
                  <a:srgbClr val="404040"/>
                </a:solidFill>
              </a:rPr>
              <a:t>  </a:t>
            </a:r>
            <a:br>
              <a:rPr lang="fr-FR" altLang="fr-FR" sz="1800" b="1" dirty="0">
                <a:solidFill>
                  <a:srgbClr val="404040"/>
                </a:solidFill>
              </a:rPr>
            </a:br>
            <a:r>
              <a:rPr lang="fr-FR" altLang="fr-FR" sz="1400" dirty="0">
                <a:solidFill>
                  <a:srgbClr val="404040"/>
                </a:solidFill>
              </a:rPr>
              <a:t>(scolaires et</a:t>
            </a:r>
            <a:br>
              <a:rPr lang="fr-FR" altLang="fr-FR" sz="1400" dirty="0">
                <a:solidFill>
                  <a:srgbClr val="404040"/>
                </a:solidFill>
              </a:rPr>
            </a:br>
            <a:r>
              <a:rPr lang="fr-FR" altLang="fr-FR" sz="1400" dirty="0">
                <a:solidFill>
                  <a:srgbClr val="404040"/>
                </a:solidFill>
              </a:rPr>
              <a:t> extra-scolaires)</a:t>
            </a:r>
          </a:p>
        </p:txBody>
      </p:sp>
      <p:sp>
        <p:nvSpPr>
          <p:cNvPr id="24" name="Text Box 16"/>
          <p:cNvSpPr txBox="1">
            <a:spLocks noChangeArrowheads="1"/>
          </p:cNvSpPr>
          <p:nvPr/>
        </p:nvSpPr>
        <p:spPr bwMode="auto">
          <a:xfrm>
            <a:off x="8919062" y="1426591"/>
            <a:ext cx="2497137"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50000"/>
              </a:spcBef>
              <a:buFontTx/>
              <a:buNone/>
            </a:pPr>
            <a:r>
              <a:rPr lang="fr-FR" altLang="fr-FR" sz="1800" b="1" dirty="0">
                <a:solidFill>
                  <a:srgbClr val="404040"/>
                </a:solidFill>
              </a:rPr>
              <a:t>Exigences et prérequis pour la poursuite dans l’enseignement supérieur/ vie active</a:t>
            </a:r>
          </a:p>
        </p:txBody>
      </p:sp>
      <p:sp>
        <p:nvSpPr>
          <p:cNvPr id="25" name="Line 17"/>
          <p:cNvSpPr>
            <a:spLocks noChangeShapeType="1"/>
          </p:cNvSpPr>
          <p:nvPr/>
        </p:nvSpPr>
        <p:spPr bwMode="auto">
          <a:xfrm>
            <a:off x="6127750" y="1612901"/>
            <a:ext cx="0" cy="3311525"/>
          </a:xfrm>
          <a:prstGeom prst="line">
            <a:avLst/>
          </a:prstGeom>
          <a:noFill/>
          <a:ln w="12700">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 name="Text Box 18"/>
          <p:cNvSpPr txBox="1">
            <a:spLocks noChangeArrowheads="1"/>
          </p:cNvSpPr>
          <p:nvPr/>
        </p:nvSpPr>
        <p:spPr bwMode="auto">
          <a:xfrm>
            <a:off x="6167438" y="1484313"/>
            <a:ext cx="206375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50000"/>
              </a:spcBef>
              <a:buFontTx/>
              <a:buNone/>
            </a:pPr>
            <a:r>
              <a:rPr lang="fr-FR" altLang="fr-FR" sz="1800" b="1" dirty="0">
                <a:solidFill>
                  <a:srgbClr val="404040"/>
                </a:solidFill>
              </a:rPr>
              <a:t>Nature et contenu des différentes voies d’orientation</a:t>
            </a:r>
          </a:p>
        </p:txBody>
      </p:sp>
      <p:sp>
        <p:nvSpPr>
          <p:cNvPr id="27" name="Text Box 19"/>
          <p:cNvSpPr txBox="1">
            <a:spLocks noChangeArrowheads="1"/>
          </p:cNvSpPr>
          <p:nvPr/>
        </p:nvSpPr>
        <p:spPr bwMode="auto">
          <a:xfrm>
            <a:off x="6383339" y="4762501"/>
            <a:ext cx="3984625"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defRPr/>
            </a:pPr>
            <a:r>
              <a:rPr lang="fr-FR" b="1" dirty="0">
                <a:solidFill>
                  <a:srgbClr val="404040"/>
                </a:solidFill>
                <a:latin typeface="+mj-lt"/>
                <a:cs typeface="Arial" charset="0"/>
              </a:rPr>
              <a:t>Exigences </a:t>
            </a:r>
            <a:br>
              <a:rPr lang="fr-FR" b="1" dirty="0">
                <a:solidFill>
                  <a:srgbClr val="404040"/>
                </a:solidFill>
                <a:latin typeface="+mj-lt"/>
                <a:cs typeface="Arial" charset="0"/>
              </a:rPr>
            </a:br>
            <a:r>
              <a:rPr lang="fr-FR" b="1" dirty="0">
                <a:solidFill>
                  <a:srgbClr val="404040"/>
                </a:solidFill>
                <a:latin typeface="+mj-lt"/>
                <a:cs typeface="Arial" charset="0"/>
              </a:rPr>
              <a:t>en termes d’intérêts, </a:t>
            </a:r>
            <a:br>
              <a:rPr lang="fr-FR" b="1" dirty="0">
                <a:solidFill>
                  <a:srgbClr val="404040"/>
                </a:solidFill>
                <a:latin typeface="+mj-lt"/>
                <a:cs typeface="Arial" charset="0"/>
              </a:rPr>
            </a:br>
            <a:r>
              <a:rPr lang="fr-FR" b="1" dirty="0">
                <a:solidFill>
                  <a:srgbClr val="404040"/>
                </a:solidFill>
                <a:latin typeface="+mj-lt"/>
                <a:cs typeface="Arial" charset="0"/>
              </a:rPr>
              <a:t>d’aptitudes et de qualités personnelles</a:t>
            </a:r>
          </a:p>
        </p:txBody>
      </p:sp>
      <p:sp>
        <p:nvSpPr>
          <p:cNvPr id="28" name="Oval 3"/>
          <p:cNvSpPr>
            <a:spLocks noChangeArrowheads="1"/>
          </p:cNvSpPr>
          <p:nvPr/>
        </p:nvSpPr>
        <p:spPr bwMode="auto">
          <a:xfrm>
            <a:off x="2856439" y="2711561"/>
            <a:ext cx="1584325" cy="1512888"/>
          </a:xfrm>
          <a:prstGeom prst="ellipse">
            <a:avLst/>
          </a:prstGeom>
          <a:solidFill>
            <a:srgbClr val="7030A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eaLnBrk="1" hangingPunct="1">
              <a:defRPr/>
            </a:pPr>
            <a:endParaRPr lang="fr-FR">
              <a:solidFill>
                <a:srgbClr val="990000"/>
              </a:solidFill>
              <a:cs typeface="Arial" charset="0"/>
            </a:endParaRPr>
          </a:p>
        </p:txBody>
      </p:sp>
      <p:sp>
        <p:nvSpPr>
          <p:cNvPr id="29" name="Text Box 4"/>
          <p:cNvSpPr txBox="1">
            <a:spLocks noChangeArrowheads="1"/>
          </p:cNvSpPr>
          <p:nvPr/>
        </p:nvSpPr>
        <p:spPr bwMode="auto">
          <a:xfrm>
            <a:off x="2856439" y="3173783"/>
            <a:ext cx="1584325" cy="646113"/>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50000"/>
              </a:spcBef>
              <a:buFontTx/>
              <a:buNone/>
            </a:pPr>
            <a:r>
              <a:rPr lang="fr-FR" altLang="fr-FR" sz="1800" b="1" dirty="0">
                <a:solidFill>
                  <a:schemeClr val="bg1"/>
                </a:solidFill>
              </a:rPr>
              <a:t>Réflexion </a:t>
            </a:r>
            <a:br>
              <a:rPr lang="fr-FR" altLang="fr-FR" sz="1800" b="1" dirty="0">
                <a:solidFill>
                  <a:schemeClr val="bg1"/>
                </a:solidFill>
              </a:rPr>
            </a:br>
            <a:r>
              <a:rPr lang="fr-FR" altLang="fr-FR" sz="1800" b="1" dirty="0">
                <a:solidFill>
                  <a:schemeClr val="bg1"/>
                </a:solidFill>
              </a:rPr>
              <a:t>sur soi</a:t>
            </a:r>
          </a:p>
        </p:txBody>
      </p:sp>
      <p:sp>
        <p:nvSpPr>
          <p:cNvPr id="30" name="Oval 5"/>
          <p:cNvSpPr>
            <a:spLocks noChangeArrowheads="1"/>
          </p:cNvSpPr>
          <p:nvPr/>
        </p:nvSpPr>
        <p:spPr bwMode="auto">
          <a:xfrm>
            <a:off x="7615632" y="2724150"/>
            <a:ext cx="1560050" cy="1512888"/>
          </a:xfrm>
          <a:prstGeom prst="ellipse">
            <a:avLst/>
          </a:prstGeom>
          <a:solidFill>
            <a:srgbClr val="7030A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eaLnBrk="1" hangingPunct="1">
              <a:defRPr/>
            </a:pPr>
            <a:endParaRPr lang="fr-FR">
              <a:solidFill>
                <a:srgbClr val="990000"/>
              </a:solidFill>
              <a:cs typeface="Arial" charset="0"/>
            </a:endParaRPr>
          </a:p>
        </p:txBody>
      </p:sp>
      <p:sp>
        <p:nvSpPr>
          <p:cNvPr id="31" name="Text Box 6"/>
          <p:cNvSpPr txBox="1">
            <a:spLocks noChangeArrowheads="1"/>
          </p:cNvSpPr>
          <p:nvPr/>
        </p:nvSpPr>
        <p:spPr bwMode="auto">
          <a:xfrm>
            <a:off x="7594600" y="3317875"/>
            <a:ext cx="1549400" cy="338138"/>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50000"/>
              </a:spcBef>
              <a:buFontTx/>
              <a:buNone/>
            </a:pPr>
            <a:r>
              <a:rPr lang="fr-FR" altLang="fr-FR" sz="1600" b="1">
                <a:solidFill>
                  <a:schemeClr val="bg1"/>
                </a:solidFill>
              </a:rPr>
              <a:t>Information</a:t>
            </a:r>
          </a:p>
        </p:txBody>
      </p:sp>
      <p:sp>
        <p:nvSpPr>
          <p:cNvPr id="32" name="Text Box 14"/>
          <p:cNvSpPr txBox="1">
            <a:spLocks noChangeArrowheads="1"/>
          </p:cNvSpPr>
          <p:nvPr/>
        </p:nvSpPr>
        <p:spPr bwMode="auto">
          <a:xfrm>
            <a:off x="1538288" y="1614346"/>
            <a:ext cx="2214562"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50000"/>
              </a:spcBef>
              <a:buFontTx/>
              <a:buNone/>
            </a:pPr>
            <a:r>
              <a:rPr lang="fr-FR" altLang="fr-FR" sz="1800" b="1" dirty="0">
                <a:solidFill>
                  <a:srgbClr val="404040"/>
                </a:solidFill>
              </a:rPr>
              <a:t>Ses intérêts</a:t>
            </a:r>
            <a:br>
              <a:rPr lang="fr-FR" altLang="fr-FR" sz="1800" b="1" dirty="0">
                <a:solidFill>
                  <a:srgbClr val="404040"/>
                </a:solidFill>
              </a:rPr>
            </a:br>
            <a:r>
              <a:rPr lang="fr-FR" altLang="fr-FR" sz="1400" dirty="0">
                <a:solidFill>
                  <a:srgbClr val="404040"/>
                </a:solidFill>
              </a:rPr>
              <a:t>(scolaires et </a:t>
            </a:r>
            <a:br>
              <a:rPr lang="fr-FR" altLang="fr-FR" sz="1400" dirty="0">
                <a:solidFill>
                  <a:srgbClr val="404040"/>
                </a:solidFill>
              </a:rPr>
            </a:br>
            <a:r>
              <a:rPr lang="fr-FR" altLang="fr-FR" sz="1400" dirty="0">
                <a:solidFill>
                  <a:srgbClr val="404040"/>
                </a:solidFill>
              </a:rPr>
              <a:t>extra-scolaires)</a:t>
            </a:r>
          </a:p>
        </p:txBody>
      </p:sp>
    </p:spTree>
    <p:extLst>
      <p:ext uri="{BB962C8B-B14F-4D97-AF65-F5344CB8AC3E}">
        <p14:creationId xmlns:p14="http://schemas.microsoft.com/office/powerpoint/2010/main" val="1259003257"/>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5"/>
          <p:cNvSpPr>
            <a:spLocks noChangeArrowheads="1"/>
          </p:cNvSpPr>
          <p:nvPr/>
        </p:nvSpPr>
        <p:spPr bwMode="auto">
          <a:xfrm>
            <a:off x="4195764" y="1711325"/>
            <a:ext cx="3584575" cy="444500"/>
          </a:xfrm>
          <a:prstGeom prst="rect">
            <a:avLst/>
          </a:prstGeom>
          <a:solidFill>
            <a:schemeClr val="accent1">
              <a:lumMod val="50000"/>
            </a:schemeClr>
          </a:solidFill>
          <a:ln>
            <a:noFill/>
          </a:ln>
          <a:effectLst/>
        </p:spPr>
        <p:txBody>
          <a:bodyPr wrap="none"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b="1" dirty="0">
                <a:solidFill>
                  <a:schemeClr val="bg1"/>
                </a:solidFill>
                <a:cs typeface="Times New Roman" pitchFamily="18" charset="0"/>
              </a:rPr>
              <a:t>Pour réussir </a:t>
            </a:r>
            <a:r>
              <a:rPr lang="en-GB" b="1" dirty="0" err="1">
                <a:solidFill>
                  <a:schemeClr val="bg1"/>
                </a:solidFill>
                <a:cs typeface="Times New Roman" pitchFamily="18" charset="0"/>
              </a:rPr>
              <a:t>en</a:t>
            </a:r>
            <a:r>
              <a:rPr lang="en-GB" b="1" dirty="0">
                <a:solidFill>
                  <a:schemeClr val="bg1"/>
                </a:solidFill>
                <a:cs typeface="Times New Roman" pitchFamily="18" charset="0"/>
              </a:rPr>
              <a:t> 2</a:t>
            </a:r>
            <a:r>
              <a:rPr lang="en-GB" b="1" baseline="30000" dirty="0">
                <a:solidFill>
                  <a:schemeClr val="bg1"/>
                </a:solidFill>
                <a:cs typeface="Times New Roman" pitchFamily="18" charset="0"/>
              </a:rPr>
              <a:t>de</a:t>
            </a:r>
            <a:r>
              <a:rPr lang="en-GB" b="1" dirty="0">
                <a:solidFill>
                  <a:schemeClr val="bg1"/>
                </a:solidFill>
                <a:cs typeface="Times New Roman" pitchFamily="18" charset="0"/>
              </a:rPr>
              <a:t> GT, il faut </a:t>
            </a:r>
            <a:r>
              <a:rPr lang="en-GB" dirty="0">
                <a:solidFill>
                  <a:schemeClr val="bg1"/>
                </a:solidFill>
                <a:cs typeface="Times New Roman" pitchFamily="18" charset="0"/>
              </a:rPr>
              <a:t>:</a:t>
            </a:r>
          </a:p>
        </p:txBody>
      </p:sp>
      <p:sp>
        <p:nvSpPr>
          <p:cNvPr id="42" name="Rectangle 41"/>
          <p:cNvSpPr/>
          <p:nvPr/>
        </p:nvSpPr>
        <p:spPr>
          <a:xfrm>
            <a:off x="8226313" y="2706464"/>
            <a:ext cx="2520280" cy="2257772"/>
          </a:xfrm>
          <a:prstGeom prst="rect">
            <a:avLst/>
          </a:prstGeom>
          <a:no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41" name="Rectangle 40"/>
          <p:cNvSpPr/>
          <p:nvPr/>
        </p:nvSpPr>
        <p:spPr>
          <a:xfrm>
            <a:off x="6343651" y="2957514"/>
            <a:ext cx="1768475" cy="1470025"/>
          </a:xfrm>
          <a:prstGeom prst="rect">
            <a:avLst/>
          </a:pr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40" name="Rectangle 39"/>
          <p:cNvSpPr/>
          <p:nvPr/>
        </p:nvSpPr>
        <p:spPr>
          <a:xfrm>
            <a:off x="3892550" y="2957514"/>
            <a:ext cx="2065338" cy="1470025"/>
          </a:xfrm>
          <a:prstGeom prst="rect">
            <a:avLst/>
          </a:pr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33" name="Rectangle 32"/>
          <p:cNvSpPr/>
          <p:nvPr/>
        </p:nvSpPr>
        <p:spPr>
          <a:xfrm>
            <a:off x="1731964" y="2957514"/>
            <a:ext cx="1800225" cy="1470025"/>
          </a:xfrm>
          <a:prstGeom prst="rect">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2" name="Rectangle 1"/>
          <p:cNvSpPr/>
          <p:nvPr/>
        </p:nvSpPr>
        <p:spPr>
          <a:xfrm>
            <a:off x="4727848" y="1075804"/>
            <a:ext cx="2520280" cy="1427807"/>
          </a:xfrm>
          <a:prstGeom prst="rect">
            <a:avLst/>
          </a:prstGeom>
          <a:no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7182" name="Text Box 3"/>
          <p:cNvSpPr txBox="1">
            <a:spLocks noChangeArrowheads="1"/>
          </p:cNvSpPr>
          <p:nvPr/>
        </p:nvSpPr>
        <p:spPr bwMode="auto">
          <a:xfrm>
            <a:off x="2135189" y="625475"/>
            <a:ext cx="7921625"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912813" eaLnBrk="0" hangingPunct="0">
              <a:defRPr i="1">
                <a:solidFill>
                  <a:schemeClr val="tx1"/>
                </a:solidFill>
                <a:latin typeface="Calibri" pitchFamily="34" charset="0"/>
                <a:cs typeface="Arial" charset="0"/>
              </a:defRPr>
            </a:lvl1pPr>
            <a:lvl2pPr marL="742950" indent="-285750" defTabSz="912813" eaLnBrk="0" hangingPunct="0">
              <a:defRPr i="1">
                <a:solidFill>
                  <a:schemeClr val="tx1"/>
                </a:solidFill>
                <a:latin typeface="Calibri" pitchFamily="34" charset="0"/>
                <a:cs typeface="Arial" charset="0"/>
              </a:defRPr>
            </a:lvl2pPr>
            <a:lvl3pPr marL="1143000" indent="-228600" defTabSz="912813" eaLnBrk="0" hangingPunct="0">
              <a:defRPr i="1">
                <a:solidFill>
                  <a:schemeClr val="tx1"/>
                </a:solidFill>
                <a:latin typeface="Calibri" pitchFamily="34" charset="0"/>
                <a:cs typeface="Arial" charset="0"/>
              </a:defRPr>
            </a:lvl3pPr>
            <a:lvl4pPr marL="1600200" indent="-228600" defTabSz="912813" eaLnBrk="0" hangingPunct="0">
              <a:defRPr i="1">
                <a:solidFill>
                  <a:schemeClr val="tx1"/>
                </a:solidFill>
                <a:latin typeface="Calibri" pitchFamily="34" charset="0"/>
                <a:cs typeface="Arial" charset="0"/>
              </a:defRPr>
            </a:lvl4pPr>
            <a:lvl5pPr marL="2057400" indent="-228600" defTabSz="912813" eaLnBrk="0" hangingPunct="0">
              <a:defRPr i="1">
                <a:solidFill>
                  <a:schemeClr val="tx1"/>
                </a:solidFill>
                <a:latin typeface="Calibri" pitchFamily="34" charset="0"/>
                <a:cs typeface="Arial" charset="0"/>
              </a:defRPr>
            </a:lvl5pPr>
            <a:lvl6pPr marL="2514600" indent="-228600" defTabSz="912813" eaLnBrk="0" fontAlgn="base" hangingPunct="0">
              <a:spcBef>
                <a:spcPct val="0"/>
              </a:spcBef>
              <a:spcAft>
                <a:spcPct val="0"/>
              </a:spcAft>
              <a:defRPr i="1">
                <a:solidFill>
                  <a:schemeClr val="tx1"/>
                </a:solidFill>
                <a:latin typeface="Calibri" pitchFamily="34" charset="0"/>
                <a:cs typeface="Arial" charset="0"/>
              </a:defRPr>
            </a:lvl6pPr>
            <a:lvl7pPr marL="2971800" indent="-228600" defTabSz="912813" eaLnBrk="0" fontAlgn="base" hangingPunct="0">
              <a:spcBef>
                <a:spcPct val="0"/>
              </a:spcBef>
              <a:spcAft>
                <a:spcPct val="0"/>
              </a:spcAft>
              <a:defRPr i="1">
                <a:solidFill>
                  <a:schemeClr val="tx1"/>
                </a:solidFill>
                <a:latin typeface="Calibri" pitchFamily="34" charset="0"/>
                <a:cs typeface="Arial" charset="0"/>
              </a:defRPr>
            </a:lvl7pPr>
            <a:lvl8pPr marL="3429000" indent="-228600" defTabSz="912813" eaLnBrk="0" fontAlgn="base" hangingPunct="0">
              <a:spcBef>
                <a:spcPct val="0"/>
              </a:spcBef>
              <a:spcAft>
                <a:spcPct val="0"/>
              </a:spcAft>
              <a:defRPr i="1">
                <a:solidFill>
                  <a:schemeClr val="tx1"/>
                </a:solidFill>
                <a:latin typeface="Calibri" pitchFamily="34" charset="0"/>
                <a:cs typeface="Arial" charset="0"/>
              </a:defRPr>
            </a:lvl8pPr>
            <a:lvl9pPr marL="3886200" indent="-228600" defTabSz="912813" eaLnBrk="0" fontAlgn="base" hangingPunct="0">
              <a:spcBef>
                <a:spcPct val="0"/>
              </a:spcBef>
              <a:spcAft>
                <a:spcPct val="0"/>
              </a:spcAft>
              <a:defRPr i="1">
                <a:solidFill>
                  <a:schemeClr val="tx1"/>
                </a:solidFill>
                <a:latin typeface="Calibri" pitchFamily="34" charset="0"/>
                <a:cs typeface="Arial" charset="0"/>
              </a:defRPr>
            </a:lvl9pPr>
          </a:lstStyle>
          <a:p>
            <a:pPr eaLnBrk="1" hangingPunct="1">
              <a:defRPr/>
            </a:pPr>
            <a:r>
              <a:rPr lang="fr-FR" sz="3200" b="1" dirty="0">
                <a:solidFill>
                  <a:srgbClr val="C00000"/>
                </a:solidFill>
                <a:latin typeface="+mn-lt"/>
                <a:cs typeface="Arial" pitchFamily="34" charset="0"/>
              </a:rPr>
              <a:t>Exigences de la classe de seconde </a:t>
            </a:r>
          </a:p>
        </p:txBody>
      </p:sp>
      <p:sp>
        <p:nvSpPr>
          <p:cNvPr id="15" name="Line 3"/>
          <p:cNvSpPr>
            <a:spLocks noChangeShapeType="1"/>
          </p:cNvSpPr>
          <p:nvPr/>
        </p:nvSpPr>
        <p:spPr bwMode="auto">
          <a:xfrm>
            <a:off x="5970588" y="2155825"/>
            <a:ext cx="0" cy="209550"/>
          </a:xfrm>
          <a:prstGeom prst="line">
            <a:avLst/>
          </a:prstGeom>
          <a:noFill/>
          <a:ln w="15875">
            <a:solidFill>
              <a:srgbClr val="FF0000"/>
            </a:solidFill>
            <a:miter lim="800000"/>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20" name="Text Box 6"/>
          <p:cNvSpPr txBox="1">
            <a:spLocks noChangeArrowheads="1"/>
          </p:cNvSpPr>
          <p:nvPr/>
        </p:nvSpPr>
        <p:spPr bwMode="auto">
          <a:xfrm>
            <a:off x="1906588" y="4748214"/>
            <a:ext cx="8424862" cy="1479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eaLnBrk="0" hangingPunct="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9pPr>
          </a:lstStyle>
          <a:p>
            <a:pPr eaLnBrk="1" hangingPunct="1">
              <a:spcBef>
                <a:spcPct val="0"/>
              </a:spcBef>
              <a:buFontTx/>
              <a:buNone/>
            </a:pPr>
            <a:r>
              <a:rPr lang="en-GB" altLang="fr-FR" sz="1800" dirty="0"/>
              <a:t>Si les </a:t>
            </a:r>
            <a:r>
              <a:rPr lang="en-GB" altLang="fr-FR" sz="1800" dirty="0" err="1"/>
              <a:t>enseignements</a:t>
            </a:r>
            <a:r>
              <a:rPr lang="en-GB" altLang="fr-FR" sz="1800" dirty="0"/>
              <a:t> </a:t>
            </a:r>
            <a:r>
              <a:rPr lang="en-GB" altLang="fr-FR" sz="1800" dirty="0" err="1"/>
              <a:t>en</a:t>
            </a:r>
            <a:r>
              <a:rPr lang="en-GB" altLang="fr-FR" sz="1800" dirty="0"/>
              <a:t> </a:t>
            </a:r>
            <a:r>
              <a:rPr lang="en-GB" altLang="fr-FR" sz="1800" dirty="0" err="1"/>
              <a:t>classe</a:t>
            </a:r>
            <a:r>
              <a:rPr lang="en-GB" altLang="fr-FR" sz="1800" dirty="0"/>
              <a:t> de 2</a:t>
            </a:r>
            <a:r>
              <a:rPr lang="en-GB" altLang="fr-FR" sz="1800" baseline="30000" dirty="0"/>
              <a:t>de</a:t>
            </a:r>
            <a:r>
              <a:rPr lang="en-GB" altLang="fr-FR" sz="1800" dirty="0"/>
              <a:t> </a:t>
            </a:r>
            <a:r>
              <a:rPr lang="en-GB" altLang="fr-FR" sz="1800" dirty="0" err="1"/>
              <a:t>sont</a:t>
            </a:r>
            <a:r>
              <a:rPr lang="en-GB" altLang="fr-FR" sz="1800" dirty="0"/>
              <a:t> </a:t>
            </a:r>
            <a:r>
              <a:rPr lang="en-GB" altLang="fr-FR" sz="1800" dirty="0" err="1"/>
              <a:t>dans</a:t>
            </a:r>
            <a:r>
              <a:rPr lang="en-GB" altLang="fr-FR" sz="1800" dirty="0"/>
              <a:t> la </a:t>
            </a:r>
            <a:r>
              <a:rPr lang="en-GB" altLang="fr-FR" sz="1800" dirty="0" err="1"/>
              <a:t>continuité</a:t>
            </a:r>
            <a:r>
              <a:rPr lang="en-GB" altLang="fr-FR" sz="1800" dirty="0"/>
              <a:t> de </a:t>
            </a:r>
            <a:r>
              <a:rPr lang="en-GB" altLang="fr-FR" sz="1800" dirty="0" err="1"/>
              <a:t>ceux</a:t>
            </a:r>
            <a:r>
              <a:rPr lang="en-GB" altLang="fr-FR" sz="1800" dirty="0"/>
              <a:t> </a:t>
            </a:r>
            <a:r>
              <a:rPr lang="en-GB" altLang="fr-FR" sz="1800" dirty="0" err="1"/>
              <a:t>dispensés</a:t>
            </a:r>
            <a:r>
              <a:rPr lang="en-GB" altLang="fr-FR" sz="1800" dirty="0"/>
              <a:t> </a:t>
            </a:r>
            <a:r>
              <a:rPr lang="en-GB" altLang="fr-FR" sz="1800" dirty="0" err="1"/>
              <a:t>en</a:t>
            </a:r>
            <a:r>
              <a:rPr lang="en-GB" altLang="fr-FR" sz="1800" dirty="0"/>
              <a:t> </a:t>
            </a:r>
            <a:r>
              <a:rPr lang="en-GB" altLang="fr-FR" sz="1800" dirty="0" err="1"/>
              <a:t>classe</a:t>
            </a:r>
            <a:r>
              <a:rPr lang="en-GB" altLang="fr-FR" sz="1800" dirty="0"/>
              <a:t> de 3</a:t>
            </a:r>
            <a:r>
              <a:rPr lang="en-GB" altLang="fr-FR" sz="1800" baseline="30000" dirty="0"/>
              <a:t>e </a:t>
            </a:r>
            <a:r>
              <a:rPr lang="en-GB" altLang="fr-FR" sz="1800" dirty="0"/>
              <a:t>(</a:t>
            </a:r>
            <a:r>
              <a:rPr lang="en-GB" altLang="fr-FR" sz="1800" dirty="0" err="1"/>
              <a:t>Français</a:t>
            </a:r>
            <a:r>
              <a:rPr lang="en-GB" altLang="fr-FR" sz="1800" dirty="0"/>
              <a:t>, Maths, H-G, etc.), les programmes </a:t>
            </a:r>
            <a:r>
              <a:rPr lang="en-GB" altLang="fr-FR" sz="1800" dirty="0" err="1"/>
              <a:t>ont</a:t>
            </a:r>
            <a:r>
              <a:rPr lang="en-GB" altLang="fr-FR" sz="1800" dirty="0"/>
              <a:t>  </a:t>
            </a:r>
            <a:r>
              <a:rPr lang="en-GB" altLang="fr-FR" sz="1800" dirty="0" err="1"/>
              <a:t>en</a:t>
            </a:r>
            <a:r>
              <a:rPr lang="en-GB" altLang="fr-FR" sz="1800" dirty="0"/>
              <a:t> </a:t>
            </a:r>
            <a:r>
              <a:rPr lang="en-GB" altLang="fr-FR" sz="1800" dirty="0" err="1"/>
              <a:t>effet</a:t>
            </a:r>
            <a:r>
              <a:rPr lang="en-GB" altLang="fr-FR" sz="1800" dirty="0"/>
              <a:t> un </a:t>
            </a:r>
            <a:r>
              <a:rPr lang="en-GB" altLang="fr-FR" sz="1800" b="1" dirty="0" err="1"/>
              <a:t>niveau</a:t>
            </a:r>
            <a:r>
              <a:rPr lang="en-GB" altLang="fr-FR" sz="1800" b="1" dirty="0"/>
              <a:t> </a:t>
            </a:r>
            <a:r>
              <a:rPr lang="en-GB" altLang="fr-FR" sz="1800" b="1" dirty="0" err="1"/>
              <a:t>d’exigence</a:t>
            </a:r>
            <a:r>
              <a:rPr lang="en-GB" altLang="fr-FR" sz="1800" b="1" dirty="0"/>
              <a:t> </a:t>
            </a:r>
            <a:br>
              <a:rPr lang="en-GB" altLang="fr-FR" sz="1800" b="1" dirty="0"/>
            </a:br>
            <a:r>
              <a:rPr lang="en-GB" altLang="fr-FR" sz="1800" b="1" dirty="0"/>
              <a:t>plus </a:t>
            </a:r>
            <a:r>
              <a:rPr lang="en-GB" altLang="fr-FR" sz="1800" b="1" dirty="0" err="1"/>
              <a:t>élevé</a:t>
            </a:r>
            <a:r>
              <a:rPr lang="en-GB" altLang="fr-FR" sz="1800" b="1" dirty="0"/>
              <a:t>, </a:t>
            </a:r>
            <a:r>
              <a:rPr lang="en-GB" altLang="fr-FR" sz="1800" dirty="0"/>
              <a:t>le </a:t>
            </a:r>
            <a:r>
              <a:rPr lang="en-GB" altLang="fr-FR" sz="1800" b="1" dirty="0" err="1"/>
              <a:t>rythme</a:t>
            </a:r>
            <a:r>
              <a:rPr lang="en-GB" altLang="fr-FR" sz="1800" b="1" dirty="0"/>
              <a:t> de travail </a:t>
            </a:r>
            <a:r>
              <a:rPr lang="en-GB" altLang="fr-FR" sz="1800" b="1" dirty="0" err="1"/>
              <a:t>est</a:t>
            </a:r>
            <a:r>
              <a:rPr lang="en-GB" altLang="fr-FR" sz="1800" b="1" dirty="0"/>
              <a:t> plus </a:t>
            </a:r>
            <a:r>
              <a:rPr lang="en-GB" altLang="fr-FR" sz="1800" b="1" dirty="0" err="1"/>
              <a:t>soutenu</a:t>
            </a:r>
            <a:r>
              <a:rPr lang="en-GB" altLang="fr-FR" sz="1800" dirty="0"/>
              <a:t> et les </a:t>
            </a:r>
            <a:r>
              <a:rPr lang="en-GB" altLang="fr-FR" sz="1800" b="1" dirty="0" err="1"/>
              <a:t>méthodes</a:t>
            </a:r>
            <a:r>
              <a:rPr lang="en-GB" altLang="fr-FR" sz="1800" b="1" dirty="0"/>
              <a:t> de travail </a:t>
            </a:r>
            <a:r>
              <a:rPr lang="en-GB" altLang="fr-FR" sz="1800" b="1" dirty="0" err="1"/>
              <a:t>sont</a:t>
            </a:r>
            <a:br>
              <a:rPr lang="en-GB" altLang="fr-FR" sz="1800" b="1" dirty="0"/>
            </a:br>
            <a:r>
              <a:rPr lang="en-GB" altLang="fr-FR" sz="1800" b="1" dirty="0" err="1"/>
              <a:t>différentes</a:t>
            </a:r>
            <a:r>
              <a:rPr lang="en-GB" altLang="fr-FR" sz="1800" dirty="0"/>
              <a:t>. </a:t>
            </a:r>
            <a:r>
              <a:rPr lang="en-GB" altLang="fr-FR" sz="1800" dirty="0" err="1"/>
              <a:t>C’est</a:t>
            </a:r>
            <a:r>
              <a:rPr lang="en-GB" altLang="fr-FR" sz="1800" dirty="0"/>
              <a:t> le </a:t>
            </a:r>
            <a:r>
              <a:rPr lang="en-GB" altLang="fr-FR" sz="1800" dirty="0" err="1"/>
              <a:t>conseil</a:t>
            </a:r>
            <a:r>
              <a:rPr lang="en-GB" altLang="fr-FR" sz="1800" dirty="0"/>
              <a:t> de </a:t>
            </a:r>
            <a:r>
              <a:rPr lang="en-GB" altLang="fr-FR" sz="1800" dirty="0" err="1"/>
              <a:t>classe</a:t>
            </a:r>
            <a:r>
              <a:rPr lang="en-GB" altLang="fr-FR" sz="1800" dirty="0"/>
              <a:t> qui decide du passage en 2nde </a:t>
            </a:r>
            <a:r>
              <a:rPr lang="en-GB" altLang="fr-FR" sz="1800" dirty="0" err="1"/>
              <a:t>generale</a:t>
            </a:r>
            <a:r>
              <a:rPr lang="en-GB" altLang="fr-FR" sz="1800" dirty="0"/>
              <a:t> </a:t>
            </a:r>
            <a:r>
              <a:rPr lang="en-GB" altLang="fr-FR" sz="1800" dirty="0" err="1"/>
              <a:t>ou</a:t>
            </a:r>
            <a:r>
              <a:rPr lang="en-GB" altLang="fr-FR" sz="1800" dirty="0"/>
              <a:t> non. </a:t>
            </a:r>
            <a:r>
              <a:rPr lang="en-GB" altLang="fr-FR" sz="1800" dirty="0" err="1"/>
              <a:t>Une</a:t>
            </a:r>
            <a:r>
              <a:rPr lang="en-GB" altLang="fr-FR" sz="1800" dirty="0"/>
              <a:t> place </a:t>
            </a:r>
            <a:r>
              <a:rPr lang="en-GB" altLang="fr-FR" sz="1800" dirty="0" err="1"/>
              <a:t>est</a:t>
            </a:r>
            <a:r>
              <a:rPr lang="en-GB" altLang="fr-FR" sz="1800" dirty="0"/>
              <a:t> </a:t>
            </a:r>
            <a:r>
              <a:rPr lang="en-GB" altLang="fr-FR" sz="1800" dirty="0" err="1"/>
              <a:t>garantie</a:t>
            </a:r>
            <a:r>
              <a:rPr lang="en-GB" altLang="fr-FR" sz="1800" dirty="0"/>
              <a:t> </a:t>
            </a:r>
            <a:r>
              <a:rPr lang="en-GB" altLang="fr-FR" sz="1800" dirty="0" err="1"/>
              <a:t>si</a:t>
            </a:r>
            <a:r>
              <a:rPr lang="en-GB" altLang="fr-FR" sz="1800" dirty="0"/>
              <a:t> </a:t>
            </a:r>
            <a:r>
              <a:rPr lang="en-GB" altLang="fr-FR" sz="1800" dirty="0" err="1"/>
              <a:t>une</a:t>
            </a:r>
            <a:r>
              <a:rPr lang="en-GB" altLang="fr-FR" sz="1800" dirty="0"/>
              <a:t> </a:t>
            </a:r>
            <a:r>
              <a:rPr lang="en-GB" altLang="fr-FR" sz="1800" dirty="0" err="1"/>
              <a:t>demande</a:t>
            </a:r>
            <a:r>
              <a:rPr lang="en-GB" altLang="fr-FR" sz="1800" dirty="0"/>
              <a:t> </a:t>
            </a:r>
            <a:r>
              <a:rPr lang="en-GB" altLang="fr-FR" sz="1800" dirty="0" err="1"/>
              <a:t>est</a:t>
            </a:r>
            <a:r>
              <a:rPr lang="en-GB" altLang="fr-FR" sz="1800" dirty="0"/>
              <a:t> </a:t>
            </a:r>
            <a:r>
              <a:rPr lang="en-GB" altLang="fr-FR" sz="1800" dirty="0" err="1"/>
              <a:t>faite</a:t>
            </a:r>
            <a:r>
              <a:rPr lang="en-GB" altLang="fr-FR" sz="1800" dirty="0"/>
              <a:t> </a:t>
            </a:r>
            <a:r>
              <a:rPr lang="en-GB" altLang="fr-FR" sz="1800" dirty="0" err="1"/>
              <a:t>dans</a:t>
            </a:r>
            <a:r>
              <a:rPr lang="en-GB" altLang="fr-FR" sz="1800" dirty="0"/>
              <a:t> son </a:t>
            </a:r>
            <a:r>
              <a:rPr lang="en-GB" altLang="fr-FR" sz="1800" dirty="0" err="1"/>
              <a:t>lyçée</a:t>
            </a:r>
            <a:r>
              <a:rPr lang="en-GB" altLang="fr-FR" sz="1800" dirty="0"/>
              <a:t> de </a:t>
            </a:r>
            <a:r>
              <a:rPr lang="en-GB" altLang="fr-FR" sz="1800" dirty="0" err="1"/>
              <a:t>secteur</a:t>
            </a:r>
            <a:r>
              <a:rPr lang="en-GB" altLang="fr-FR" sz="1800" dirty="0"/>
              <a:t>.</a:t>
            </a:r>
          </a:p>
        </p:txBody>
      </p:sp>
      <p:sp>
        <p:nvSpPr>
          <p:cNvPr id="22" name="Line 8"/>
          <p:cNvSpPr>
            <a:spLocks noChangeShapeType="1"/>
          </p:cNvSpPr>
          <p:nvPr/>
        </p:nvSpPr>
        <p:spPr bwMode="auto">
          <a:xfrm>
            <a:off x="2674938" y="2373313"/>
            <a:ext cx="3282950" cy="0"/>
          </a:xfrm>
          <a:prstGeom prst="line">
            <a:avLst/>
          </a:prstGeom>
          <a:noFill/>
          <a:ln w="158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23" name="Line 9"/>
          <p:cNvSpPr>
            <a:spLocks noChangeShapeType="1"/>
          </p:cNvSpPr>
          <p:nvPr/>
        </p:nvSpPr>
        <p:spPr bwMode="auto">
          <a:xfrm>
            <a:off x="2682875" y="2373314"/>
            <a:ext cx="0" cy="452437"/>
          </a:xfrm>
          <a:prstGeom prst="line">
            <a:avLst/>
          </a:prstGeom>
          <a:noFill/>
          <a:ln w="15875">
            <a:solidFill>
              <a:srgbClr val="FF0000"/>
            </a:solidFill>
            <a:miter lim="800000"/>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24" name="Line 10"/>
          <p:cNvSpPr>
            <a:spLocks noChangeShapeType="1"/>
          </p:cNvSpPr>
          <p:nvPr/>
        </p:nvSpPr>
        <p:spPr bwMode="auto">
          <a:xfrm>
            <a:off x="4943475" y="2371726"/>
            <a:ext cx="1588" cy="468313"/>
          </a:xfrm>
          <a:prstGeom prst="line">
            <a:avLst/>
          </a:prstGeom>
          <a:noFill/>
          <a:ln w="15875">
            <a:solidFill>
              <a:srgbClr val="FF0000"/>
            </a:solidFill>
            <a:miter lim="800000"/>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25" name="Line 11"/>
          <p:cNvSpPr>
            <a:spLocks noChangeShapeType="1"/>
          </p:cNvSpPr>
          <p:nvPr/>
        </p:nvSpPr>
        <p:spPr bwMode="auto">
          <a:xfrm>
            <a:off x="7226300" y="2371726"/>
            <a:ext cx="1588" cy="468313"/>
          </a:xfrm>
          <a:prstGeom prst="line">
            <a:avLst/>
          </a:prstGeom>
          <a:noFill/>
          <a:ln w="15875">
            <a:solidFill>
              <a:srgbClr val="FF0000"/>
            </a:solidFill>
            <a:miter lim="800000"/>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26" name="Line 12"/>
          <p:cNvSpPr>
            <a:spLocks noChangeShapeType="1"/>
          </p:cNvSpPr>
          <p:nvPr/>
        </p:nvSpPr>
        <p:spPr bwMode="auto">
          <a:xfrm>
            <a:off x="9461500" y="2363789"/>
            <a:ext cx="0" cy="460375"/>
          </a:xfrm>
          <a:prstGeom prst="line">
            <a:avLst/>
          </a:prstGeom>
          <a:noFill/>
          <a:ln w="15875">
            <a:solidFill>
              <a:srgbClr val="FF0000"/>
            </a:solidFill>
            <a:miter lim="800000"/>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27" name="Text Box 13"/>
          <p:cNvSpPr txBox="1">
            <a:spLocks noChangeArrowheads="1"/>
          </p:cNvSpPr>
          <p:nvPr/>
        </p:nvSpPr>
        <p:spPr bwMode="auto">
          <a:xfrm>
            <a:off x="3879850" y="2957513"/>
            <a:ext cx="2052638" cy="1479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9pPr>
          </a:lstStyle>
          <a:p>
            <a:pPr algn="ctr">
              <a:spcBef>
                <a:spcPts val="1125"/>
              </a:spcBef>
              <a:defRPr/>
            </a:pPr>
            <a:r>
              <a:rPr lang="fr-FR" dirty="0">
                <a:latin typeface="+mj-lt"/>
              </a:rPr>
              <a:t>Avoir des acquis suffisants en fin </a:t>
            </a:r>
            <a:br>
              <a:rPr lang="fr-FR" dirty="0">
                <a:latin typeface="+mj-lt"/>
              </a:rPr>
            </a:br>
            <a:r>
              <a:rPr lang="fr-FR" dirty="0">
                <a:latin typeface="+mj-lt"/>
              </a:rPr>
              <a:t>de 3</a:t>
            </a:r>
            <a:r>
              <a:rPr lang="fr-FR" baseline="30000" dirty="0">
                <a:latin typeface="+mj-lt"/>
              </a:rPr>
              <a:t>e</a:t>
            </a:r>
            <a:r>
              <a:rPr lang="fr-FR" dirty="0">
                <a:latin typeface="+mj-lt"/>
              </a:rPr>
              <a:t> dans</a:t>
            </a:r>
            <a:br>
              <a:rPr lang="fr-FR" dirty="0">
                <a:latin typeface="+mj-lt"/>
              </a:rPr>
            </a:br>
            <a:r>
              <a:rPr lang="fr-FR" dirty="0">
                <a:latin typeface="+mj-lt"/>
              </a:rPr>
              <a:t> les matières présentes en 2</a:t>
            </a:r>
            <a:r>
              <a:rPr lang="fr-FR" baseline="30000" dirty="0">
                <a:latin typeface="+mj-lt"/>
              </a:rPr>
              <a:t>de</a:t>
            </a:r>
            <a:endParaRPr lang="fr-FR" dirty="0">
              <a:latin typeface="+mj-lt"/>
            </a:endParaRPr>
          </a:p>
        </p:txBody>
      </p:sp>
      <p:sp>
        <p:nvSpPr>
          <p:cNvPr id="28" name="Text Box 14"/>
          <p:cNvSpPr txBox="1">
            <a:spLocks noChangeArrowheads="1"/>
          </p:cNvSpPr>
          <p:nvPr/>
        </p:nvSpPr>
        <p:spPr bwMode="auto">
          <a:xfrm>
            <a:off x="1731964" y="2947988"/>
            <a:ext cx="1800225" cy="1479550"/>
          </a:xfrm>
          <a:prstGeom prst="rect">
            <a:avLst/>
          </a:prstGeom>
          <a:solidFill>
            <a:schemeClr val="accent1">
              <a:lumMod val="75000"/>
            </a:schemeClr>
          </a:solidFill>
          <a:ln>
            <a:noFill/>
          </a:ln>
          <a:effec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9pPr>
          </a:lstStyle>
          <a:p>
            <a:pPr algn="ctr">
              <a:spcBef>
                <a:spcPts val="1125"/>
              </a:spcBef>
              <a:defRPr/>
            </a:pPr>
            <a:r>
              <a:rPr lang="fr-FR" dirty="0">
                <a:latin typeface="+mj-lt"/>
              </a:rPr>
              <a:t>S’intéresser à l’enseignement général et aimer le raisonnement abstrait</a:t>
            </a:r>
          </a:p>
        </p:txBody>
      </p:sp>
      <p:sp>
        <p:nvSpPr>
          <p:cNvPr id="29" name="Text Box 15"/>
          <p:cNvSpPr txBox="1">
            <a:spLocks noChangeArrowheads="1"/>
          </p:cNvSpPr>
          <p:nvPr/>
        </p:nvSpPr>
        <p:spPr bwMode="auto">
          <a:xfrm>
            <a:off x="6400801" y="3086101"/>
            <a:ext cx="1655763" cy="1203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9pPr>
          </a:lstStyle>
          <a:p>
            <a:pPr algn="ctr">
              <a:spcBef>
                <a:spcPts val="1125"/>
              </a:spcBef>
              <a:defRPr/>
            </a:pPr>
            <a:r>
              <a:rPr lang="fr-FR" dirty="0">
                <a:latin typeface="+mj-lt"/>
              </a:rPr>
              <a:t>Etre capable de travailler régulièrement chaque soir</a:t>
            </a:r>
          </a:p>
        </p:txBody>
      </p:sp>
      <p:sp>
        <p:nvSpPr>
          <p:cNvPr id="31" name="Line 17"/>
          <p:cNvSpPr>
            <a:spLocks noChangeShapeType="1"/>
          </p:cNvSpPr>
          <p:nvPr/>
        </p:nvSpPr>
        <p:spPr bwMode="auto">
          <a:xfrm>
            <a:off x="5992814" y="2374900"/>
            <a:ext cx="1260475" cy="0"/>
          </a:xfrm>
          <a:prstGeom prst="line">
            <a:avLst/>
          </a:prstGeom>
          <a:noFill/>
          <a:ln w="158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34" name="Line 8"/>
          <p:cNvSpPr>
            <a:spLocks noChangeShapeType="1"/>
          </p:cNvSpPr>
          <p:nvPr/>
        </p:nvSpPr>
        <p:spPr bwMode="auto">
          <a:xfrm flipV="1">
            <a:off x="7226300" y="2373314"/>
            <a:ext cx="2235200" cy="1587"/>
          </a:xfrm>
          <a:prstGeom prst="line">
            <a:avLst/>
          </a:prstGeom>
          <a:noFill/>
          <a:ln w="158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35" name="Rectangle 34"/>
          <p:cNvSpPr/>
          <p:nvPr/>
        </p:nvSpPr>
        <p:spPr>
          <a:xfrm>
            <a:off x="8543926" y="2947989"/>
            <a:ext cx="1768475" cy="1470025"/>
          </a:xfrm>
          <a:prstGeom prst="rect">
            <a:avLst/>
          </a:pr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0" name="Text Box 16"/>
          <p:cNvSpPr txBox="1">
            <a:spLocks noChangeArrowheads="1"/>
          </p:cNvSpPr>
          <p:nvPr/>
        </p:nvSpPr>
        <p:spPr bwMode="auto">
          <a:xfrm>
            <a:off x="8543926" y="3086101"/>
            <a:ext cx="1768475" cy="1203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9pPr>
          </a:lstStyle>
          <a:p>
            <a:pPr algn="ctr">
              <a:spcBef>
                <a:spcPts val="1125"/>
              </a:spcBef>
              <a:defRPr/>
            </a:pPr>
            <a:r>
              <a:rPr lang="fr-FR" dirty="0">
                <a:latin typeface="+mj-lt"/>
              </a:rPr>
              <a:t>Savoir organiser </a:t>
            </a:r>
            <a:br>
              <a:rPr lang="fr-FR" dirty="0">
                <a:latin typeface="+mj-lt"/>
              </a:rPr>
            </a:br>
            <a:r>
              <a:rPr lang="fr-FR" dirty="0">
                <a:latin typeface="+mj-lt"/>
              </a:rPr>
              <a:t>son travail </a:t>
            </a:r>
            <a:br>
              <a:rPr lang="fr-FR" dirty="0">
                <a:latin typeface="+mj-lt"/>
              </a:rPr>
            </a:br>
            <a:r>
              <a:rPr lang="fr-FR" dirty="0">
                <a:latin typeface="+mj-lt"/>
              </a:rPr>
              <a:t>en toute </a:t>
            </a:r>
            <a:br>
              <a:rPr lang="fr-FR" dirty="0">
                <a:latin typeface="+mj-lt"/>
              </a:rPr>
            </a:br>
            <a:r>
              <a:rPr lang="fr-FR" dirty="0">
                <a:latin typeface="+mj-lt"/>
              </a:rPr>
              <a:t>autonomie</a:t>
            </a:r>
          </a:p>
        </p:txBody>
      </p:sp>
    </p:spTree>
    <p:extLst>
      <p:ext uri="{BB962C8B-B14F-4D97-AF65-F5344CB8AC3E}">
        <p14:creationId xmlns:p14="http://schemas.microsoft.com/office/powerpoint/2010/main" val="4238977984"/>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10" name="Text Box 3"/>
          <p:cNvSpPr txBox="1">
            <a:spLocks noChangeArrowheads="1"/>
          </p:cNvSpPr>
          <p:nvPr/>
        </p:nvSpPr>
        <p:spPr bwMode="auto">
          <a:xfrm>
            <a:off x="1703389" y="188913"/>
            <a:ext cx="792162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912813" eaLnBrk="0" hangingPunct="0">
              <a:defRPr i="1">
                <a:solidFill>
                  <a:schemeClr val="tx1"/>
                </a:solidFill>
                <a:latin typeface="Calibri" pitchFamily="34" charset="0"/>
                <a:cs typeface="Arial" charset="0"/>
              </a:defRPr>
            </a:lvl1pPr>
            <a:lvl2pPr marL="742950" indent="-285750" defTabSz="912813" eaLnBrk="0" hangingPunct="0">
              <a:defRPr i="1">
                <a:solidFill>
                  <a:schemeClr val="tx1"/>
                </a:solidFill>
                <a:latin typeface="Calibri" pitchFamily="34" charset="0"/>
                <a:cs typeface="Arial" charset="0"/>
              </a:defRPr>
            </a:lvl2pPr>
            <a:lvl3pPr marL="1143000" indent="-228600" defTabSz="912813" eaLnBrk="0" hangingPunct="0">
              <a:defRPr i="1">
                <a:solidFill>
                  <a:schemeClr val="tx1"/>
                </a:solidFill>
                <a:latin typeface="Calibri" pitchFamily="34" charset="0"/>
                <a:cs typeface="Arial" charset="0"/>
              </a:defRPr>
            </a:lvl3pPr>
            <a:lvl4pPr marL="1600200" indent="-228600" defTabSz="912813" eaLnBrk="0" hangingPunct="0">
              <a:defRPr i="1">
                <a:solidFill>
                  <a:schemeClr val="tx1"/>
                </a:solidFill>
                <a:latin typeface="Calibri" pitchFamily="34" charset="0"/>
                <a:cs typeface="Arial" charset="0"/>
              </a:defRPr>
            </a:lvl4pPr>
            <a:lvl5pPr marL="2057400" indent="-228600" defTabSz="912813" eaLnBrk="0" hangingPunct="0">
              <a:defRPr i="1">
                <a:solidFill>
                  <a:schemeClr val="tx1"/>
                </a:solidFill>
                <a:latin typeface="Calibri" pitchFamily="34" charset="0"/>
                <a:cs typeface="Arial" charset="0"/>
              </a:defRPr>
            </a:lvl5pPr>
            <a:lvl6pPr marL="2514600" indent="-228600" defTabSz="912813" eaLnBrk="0" fontAlgn="base" hangingPunct="0">
              <a:spcBef>
                <a:spcPct val="0"/>
              </a:spcBef>
              <a:spcAft>
                <a:spcPct val="0"/>
              </a:spcAft>
              <a:defRPr i="1">
                <a:solidFill>
                  <a:schemeClr val="tx1"/>
                </a:solidFill>
                <a:latin typeface="Calibri" pitchFamily="34" charset="0"/>
                <a:cs typeface="Arial" charset="0"/>
              </a:defRPr>
            </a:lvl6pPr>
            <a:lvl7pPr marL="2971800" indent="-228600" defTabSz="912813" eaLnBrk="0" fontAlgn="base" hangingPunct="0">
              <a:spcBef>
                <a:spcPct val="0"/>
              </a:spcBef>
              <a:spcAft>
                <a:spcPct val="0"/>
              </a:spcAft>
              <a:defRPr i="1">
                <a:solidFill>
                  <a:schemeClr val="tx1"/>
                </a:solidFill>
                <a:latin typeface="Calibri" pitchFamily="34" charset="0"/>
                <a:cs typeface="Arial" charset="0"/>
              </a:defRPr>
            </a:lvl7pPr>
            <a:lvl8pPr marL="3429000" indent="-228600" defTabSz="912813" eaLnBrk="0" fontAlgn="base" hangingPunct="0">
              <a:spcBef>
                <a:spcPct val="0"/>
              </a:spcBef>
              <a:spcAft>
                <a:spcPct val="0"/>
              </a:spcAft>
              <a:defRPr i="1">
                <a:solidFill>
                  <a:schemeClr val="tx1"/>
                </a:solidFill>
                <a:latin typeface="Calibri" pitchFamily="34" charset="0"/>
                <a:cs typeface="Arial" charset="0"/>
              </a:defRPr>
            </a:lvl8pPr>
            <a:lvl9pPr marL="3886200" indent="-228600" defTabSz="912813" eaLnBrk="0" fontAlgn="base" hangingPunct="0">
              <a:spcBef>
                <a:spcPct val="0"/>
              </a:spcBef>
              <a:spcAft>
                <a:spcPct val="0"/>
              </a:spcAft>
              <a:defRPr i="1">
                <a:solidFill>
                  <a:schemeClr val="tx1"/>
                </a:solidFill>
                <a:latin typeface="Calibri" pitchFamily="34" charset="0"/>
                <a:cs typeface="Arial" charset="0"/>
              </a:defRPr>
            </a:lvl9pPr>
          </a:lstStyle>
          <a:p>
            <a:pPr eaLnBrk="1" hangingPunct="1">
              <a:defRPr/>
            </a:pPr>
            <a:r>
              <a:rPr lang="fr-FR" sz="2000" b="1" dirty="0">
                <a:solidFill>
                  <a:srgbClr val="C00000"/>
                </a:solidFill>
                <a:latin typeface="+mn-lt"/>
                <a:cs typeface="Arial" pitchFamily="34" charset="0"/>
              </a:rPr>
              <a:t>Classe de 2</a:t>
            </a:r>
            <a:r>
              <a:rPr lang="fr-FR" sz="2000" b="1" baseline="30000" dirty="0">
                <a:solidFill>
                  <a:srgbClr val="C00000"/>
                </a:solidFill>
                <a:latin typeface="+mn-lt"/>
                <a:cs typeface="Arial" pitchFamily="34" charset="0"/>
              </a:rPr>
              <a:t>de</a:t>
            </a:r>
            <a:r>
              <a:rPr lang="fr-FR" sz="2000" b="1" dirty="0">
                <a:solidFill>
                  <a:srgbClr val="C00000"/>
                </a:solidFill>
                <a:latin typeface="+mn-lt"/>
                <a:cs typeface="Arial" pitchFamily="34" charset="0"/>
              </a:rPr>
              <a:t> GT : Liste et volumes horaires des enseignements communs</a:t>
            </a:r>
          </a:p>
        </p:txBody>
      </p:sp>
      <p:graphicFrame>
        <p:nvGraphicFramePr>
          <p:cNvPr id="3" name="Tableau 2"/>
          <p:cNvGraphicFramePr>
            <a:graphicFrameLocks noGrp="1"/>
          </p:cNvGraphicFramePr>
          <p:nvPr>
            <p:extLst>
              <p:ext uri="{D42A27DB-BD31-4B8C-83A1-F6EECF244321}">
                <p14:modId xmlns:p14="http://schemas.microsoft.com/office/powerpoint/2010/main" val="671562959"/>
              </p:ext>
            </p:extLst>
          </p:nvPr>
        </p:nvGraphicFramePr>
        <p:xfrm>
          <a:off x="2439844" y="765173"/>
          <a:ext cx="8651875" cy="5543552"/>
        </p:xfrm>
        <a:graphic>
          <a:graphicData uri="http://schemas.openxmlformats.org/drawingml/2006/table">
            <a:tbl>
              <a:tblPr firstRow="1" bandRow="1">
                <a:tableStyleId>{5C22544A-7EE6-4342-B048-85BDC9FD1C3A}</a:tableStyleId>
              </a:tblPr>
              <a:tblGrid>
                <a:gridCol w="6048610">
                  <a:extLst>
                    <a:ext uri="{9D8B030D-6E8A-4147-A177-3AD203B41FA5}">
                      <a16:colId xmlns:a16="http://schemas.microsoft.com/office/drawing/2014/main" val="20000"/>
                    </a:ext>
                  </a:extLst>
                </a:gridCol>
                <a:gridCol w="2603265">
                  <a:extLst>
                    <a:ext uri="{9D8B030D-6E8A-4147-A177-3AD203B41FA5}">
                      <a16:colId xmlns:a16="http://schemas.microsoft.com/office/drawing/2014/main" val="20001"/>
                    </a:ext>
                  </a:extLst>
                </a:gridCol>
              </a:tblGrid>
              <a:tr h="395968">
                <a:tc>
                  <a:txBody>
                    <a:bodyPr/>
                    <a:lstStyle/>
                    <a:p>
                      <a:r>
                        <a:rPr lang="fr-FR" sz="1800" dirty="0"/>
                        <a:t>Enseignements</a:t>
                      </a:r>
                    </a:p>
                  </a:txBody>
                  <a:tcPr marL="91439" marR="91439" marT="45711" marB="45711"/>
                </a:tc>
                <a:tc>
                  <a:txBody>
                    <a:bodyPr/>
                    <a:lstStyle/>
                    <a:p>
                      <a:r>
                        <a:rPr lang="fr-FR" sz="1800" dirty="0"/>
                        <a:t>Horaire élève</a:t>
                      </a:r>
                    </a:p>
                  </a:txBody>
                  <a:tcPr marL="91439" marR="91439" marT="45711" marB="45711"/>
                </a:tc>
                <a:extLst>
                  <a:ext uri="{0D108BD9-81ED-4DB2-BD59-A6C34878D82A}">
                    <a16:rowId xmlns:a16="http://schemas.microsoft.com/office/drawing/2014/main" val="10000"/>
                  </a:ext>
                </a:extLst>
              </a:tr>
              <a:tr h="395968">
                <a:tc>
                  <a:txBody>
                    <a:bodyPr/>
                    <a:lstStyle/>
                    <a:p>
                      <a:r>
                        <a:rPr lang="fr-FR" sz="1600" dirty="0"/>
                        <a:t>Français</a:t>
                      </a:r>
                    </a:p>
                  </a:txBody>
                  <a:tcPr marL="91439" marR="91439" marT="45711" marB="45711"/>
                </a:tc>
                <a:tc>
                  <a:txBody>
                    <a:bodyPr/>
                    <a:lstStyle/>
                    <a:p>
                      <a:r>
                        <a:rPr lang="fr-FR" sz="1600" dirty="0"/>
                        <a:t>4h</a:t>
                      </a:r>
                    </a:p>
                  </a:txBody>
                  <a:tcPr marL="91439" marR="91439" marT="45711" marB="45711"/>
                </a:tc>
                <a:extLst>
                  <a:ext uri="{0D108BD9-81ED-4DB2-BD59-A6C34878D82A}">
                    <a16:rowId xmlns:a16="http://schemas.microsoft.com/office/drawing/2014/main" val="10001"/>
                  </a:ext>
                </a:extLst>
              </a:tr>
              <a:tr h="395968">
                <a:tc>
                  <a:txBody>
                    <a:bodyPr/>
                    <a:lstStyle/>
                    <a:p>
                      <a:r>
                        <a:rPr lang="fr-FR" sz="1600" dirty="0"/>
                        <a:t>Histoire-géographie</a:t>
                      </a:r>
                    </a:p>
                  </a:txBody>
                  <a:tcPr marL="91439" marR="91439" marT="45711" marB="45711"/>
                </a:tc>
                <a:tc>
                  <a:txBody>
                    <a:bodyPr/>
                    <a:lstStyle/>
                    <a:p>
                      <a:r>
                        <a:rPr lang="fr-FR" sz="1600" dirty="0"/>
                        <a:t>3h</a:t>
                      </a:r>
                    </a:p>
                  </a:txBody>
                  <a:tcPr marL="91439" marR="91439" marT="45711" marB="45711"/>
                </a:tc>
                <a:extLst>
                  <a:ext uri="{0D108BD9-81ED-4DB2-BD59-A6C34878D82A}">
                    <a16:rowId xmlns:a16="http://schemas.microsoft.com/office/drawing/2014/main" val="10002"/>
                  </a:ext>
                </a:extLst>
              </a:tr>
              <a:tr h="395968">
                <a:tc>
                  <a:txBody>
                    <a:bodyPr/>
                    <a:lstStyle/>
                    <a:p>
                      <a:r>
                        <a:rPr lang="fr-FR" sz="1600" dirty="0"/>
                        <a:t>Langues vivantes</a:t>
                      </a:r>
                      <a:r>
                        <a:rPr lang="fr-FR" sz="1600" baseline="0" dirty="0"/>
                        <a:t> A et B</a:t>
                      </a:r>
                      <a:endParaRPr lang="fr-FR" sz="1600" dirty="0"/>
                    </a:p>
                  </a:txBody>
                  <a:tcPr marL="91439" marR="91439" marT="45711" marB="45711"/>
                </a:tc>
                <a:tc>
                  <a:txBody>
                    <a:bodyPr/>
                    <a:lstStyle/>
                    <a:p>
                      <a:r>
                        <a:rPr lang="fr-FR" sz="1600" dirty="0"/>
                        <a:t>5h30</a:t>
                      </a:r>
                    </a:p>
                  </a:txBody>
                  <a:tcPr marL="91439" marR="91439" marT="45711" marB="45711"/>
                </a:tc>
                <a:extLst>
                  <a:ext uri="{0D108BD9-81ED-4DB2-BD59-A6C34878D82A}">
                    <a16:rowId xmlns:a16="http://schemas.microsoft.com/office/drawing/2014/main" val="10003"/>
                  </a:ext>
                </a:extLst>
              </a:tr>
              <a:tr h="395968">
                <a:tc>
                  <a:txBody>
                    <a:bodyPr/>
                    <a:lstStyle/>
                    <a:p>
                      <a:r>
                        <a:rPr lang="fr-FR" sz="1600" dirty="0"/>
                        <a:t>Sciences économiques et sociales</a:t>
                      </a:r>
                    </a:p>
                  </a:txBody>
                  <a:tcPr marL="91439" marR="91439" marT="45711" marB="45711"/>
                </a:tc>
                <a:tc>
                  <a:txBody>
                    <a:bodyPr/>
                    <a:lstStyle/>
                    <a:p>
                      <a:r>
                        <a:rPr lang="fr-FR" sz="1600" dirty="0"/>
                        <a:t>1h30</a:t>
                      </a:r>
                    </a:p>
                  </a:txBody>
                  <a:tcPr marL="91439" marR="91439" marT="45711" marB="45711"/>
                </a:tc>
                <a:extLst>
                  <a:ext uri="{0D108BD9-81ED-4DB2-BD59-A6C34878D82A}">
                    <a16:rowId xmlns:a16="http://schemas.microsoft.com/office/drawing/2014/main" val="10004"/>
                  </a:ext>
                </a:extLst>
              </a:tr>
              <a:tr h="395968">
                <a:tc>
                  <a:txBody>
                    <a:bodyPr/>
                    <a:lstStyle/>
                    <a:p>
                      <a:r>
                        <a:rPr lang="fr-FR" sz="1600" dirty="0"/>
                        <a:t>Mathématiques</a:t>
                      </a:r>
                    </a:p>
                  </a:txBody>
                  <a:tcPr marL="91439" marR="91439" marT="45711" marB="45711"/>
                </a:tc>
                <a:tc>
                  <a:txBody>
                    <a:bodyPr/>
                    <a:lstStyle/>
                    <a:p>
                      <a:r>
                        <a:rPr lang="fr-FR" sz="1600" dirty="0"/>
                        <a:t>4h</a:t>
                      </a:r>
                    </a:p>
                  </a:txBody>
                  <a:tcPr marL="91439" marR="91439" marT="45711" marB="45711"/>
                </a:tc>
                <a:extLst>
                  <a:ext uri="{0D108BD9-81ED-4DB2-BD59-A6C34878D82A}">
                    <a16:rowId xmlns:a16="http://schemas.microsoft.com/office/drawing/2014/main" val="10005"/>
                  </a:ext>
                </a:extLst>
              </a:tr>
              <a:tr h="395968">
                <a:tc>
                  <a:txBody>
                    <a:bodyPr/>
                    <a:lstStyle/>
                    <a:p>
                      <a:r>
                        <a:rPr lang="fr-FR" sz="1600" dirty="0"/>
                        <a:t>Physique-chimie</a:t>
                      </a:r>
                    </a:p>
                  </a:txBody>
                  <a:tcPr marL="91439" marR="91439" marT="45711" marB="45711"/>
                </a:tc>
                <a:tc>
                  <a:txBody>
                    <a:bodyPr/>
                    <a:lstStyle/>
                    <a:p>
                      <a:r>
                        <a:rPr lang="fr-FR" sz="1600" dirty="0"/>
                        <a:t>3h</a:t>
                      </a:r>
                    </a:p>
                  </a:txBody>
                  <a:tcPr marL="91439" marR="91439" marT="45711" marB="45711"/>
                </a:tc>
                <a:extLst>
                  <a:ext uri="{0D108BD9-81ED-4DB2-BD59-A6C34878D82A}">
                    <a16:rowId xmlns:a16="http://schemas.microsoft.com/office/drawing/2014/main" val="10006"/>
                  </a:ext>
                </a:extLst>
              </a:tr>
              <a:tr h="395968">
                <a:tc>
                  <a:txBody>
                    <a:bodyPr/>
                    <a:lstStyle/>
                    <a:p>
                      <a:r>
                        <a:rPr lang="fr-FR" sz="1600" dirty="0"/>
                        <a:t>Sciences et vie de la Terre</a:t>
                      </a:r>
                    </a:p>
                  </a:txBody>
                  <a:tcPr marL="91439" marR="91439" marT="45711" marB="45711"/>
                </a:tc>
                <a:tc>
                  <a:txBody>
                    <a:bodyPr/>
                    <a:lstStyle/>
                    <a:p>
                      <a:r>
                        <a:rPr lang="fr-FR" sz="1600" dirty="0"/>
                        <a:t>1h30</a:t>
                      </a:r>
                    </a:p>
                  </a:txBody>
                  <a:tcPr marL="91439" marR="91439" marT="45711" marB="45711"/>
                </a:tc>
                <a:extLst>
                  <a:ext uri="{0D108BD9-81ED-4DB2-BD59-A6C34878D82A}">
                    <a16:rowId xmlns:a16="http://schemas.microsoft.com/office/drawing/2014/main" val="10007"/>
                  </a:ext>
                </a:extLst>
              </a:tr>
              <a:tr h="395968">
                <a:tc>
                  <a:txBody>
                    <a:bodyPr/>
                    <a:lstStyle/>
                    <a:p>
                      <a:r>
                        <a:rPr lang="fr-FR" sz="1600" dirty="0"/>
                        <a:t>Éducation physique et sportive</a:t>
                      </a:r>
                    </a:p>
                  </a:txBody>
                  <a:tcPr marL="91439" marR="91439" marT="45711" marB="45711"/>
                </a:tc>
                <a:tc>
                  <a:txBody>
                    <a:bodyPr/>
                    <a:lstStyle/>
                    <a:p>
                      <a:r>
                        <a:rPr lang="fr-FR" sz="1600" dirty="0"/>
                        <a:t>2h</a:t>
                      </a:r>
                    </a:p>
                  </a:txBody>
                  <a:tcPr marL="91439" marR="91439" marT="45711" marB="45711"/>
                </a:tc>
                <a:extLst>
                  <a:ext uri="{0D108BD9-81ED-4DB2-BD59-A6C34878D82A}">
                    <a16:rowId xmlns:a16="http://schemas.microsoft.com/office/drawing/2014/main" val="10008"/>
                  </a:ext>
                </a:extLst>
              </a:tr>
              <a:tr h="395968">
                <a:tc>
                  <a:txBody>
                    <a:bodyPr/>
                    <a:lstStyle/>
                    <a:p>
                      <a:r>
                        <a:rPr lang="fr-FR" sz="1600" dirty="0"/>
                        <a:t>Enseignement moral</a:t>
                      </a:r>
                      <a:r>
                        <a:rPr lang="fr-FR" sz="1600" baseline="0" dirty="0"/>
                        <a:t> et civique</a:t>
                      </a:r>
                      <a:endParaRPr lang="fr-FR" sz="1600" dirty="0"/>
                    </a:p>
                  </a:txBody>
                  <a:tcPr marL="91439" marR="91439" marT="45711" marB="45711"/>
                </a:tc>
                <a:tc>
                  <a:txBody>
                    <a:bodyPr/>
                    <a:lstStyle/>
                    <a:p>
                      <a:r>
                        <a:rPr lang="fr-FR" sz="1600" dirty="0"/>
                        <a:t>18h annuelles</a:t>
                      </a:r>
                    </a:p>
                  </a:txBody>
                  <a:tcPr marL="91439" marR="91439" marT="45711" marB="45711"/>
                </a:tc>
                <a:extLst>
                  <a:ext uri="{0D108BD9-81ED-4DB2-BD59-A6C34878D82A}">
                    <a16:rowId xmlns:a16="http://schemas.microsoft.com/office/drawing/2014/main" val="10009"/>
                  </a:ext>
                </a:extLst>
              </a:tr>
              <a:tr h="395968">
                <a:tc>
                  <a:txBody>
                    <a:bodyPr/>
                    <a:lstStyle/>
                    <a:p>
                      <a:r>
                        <a:rPr lang="fr-FR" sz="1600" dirty="0"/>
                        <a:t>Sciences</a:t>
                      </a:r>
                      <a:r>
                        <a:rPr lang="fr-FR" sz="1600" baseline="0" dirty="0"/>
                        <a:t> numériques et technologie</a:t>
                      </a:r>
                      <a:endParaRPr lang="fr-FR" sz="1600" dirty="0"/>
                    </a:p>
                  </a:txBody>
                  <a:tcPr marL="91439" marR="91439" marT="45711" marB="45711"/>
                </a:tc>
                <a:tc>
                  <a:txBody>
                    <a:bodyPr/>
                    <a:lstStyle/>
                    <a:p>
                      <a:r>
                        <a:rPr lang="fr-FR" sz="1600" dirty="0"/>
                        <a:t>1h30</a:t>
                      </a:r>
                    </a:p>
                  </a:txBody>
                  <a:tcPr marL="91439" marR="91439" marT="45711" marB="45711"/>
                </a:tc>
                <a:extLst>
                  <a:ext uri="{0D108BD9-81ED-4DB2-BD59-A6C34878D82A}">
                    <a16:rowId xmlns:a16="http://schemas.microsoft.com/office/drawing/2014/main" val="10010"/>
                  </a:ext>
                </a:extLst>
              </a:tr>
              <a:tr h="395968">
                <a:tc>
                  <a:txBody>
                    <a:bodyPr/>
                    <a:lstStyle/>
                    <a:p>
                      <a:r>
                        <a:rPr lang="fr-FR" sz="1600" dirty="0"/>
                        <a:t>Accompagnement personnalisé</a:t>
                      </a:r>
                    </a:p>
                  </a:txBody>
                  <a:tcPr marL="91439" marR="91439" marT="45711" marB="45711">
                    <a:solidFill>
                      <a:srgbClr val="FFD5D5"/>
                    </a:solidFill>
                  </a:tcPr>
                </a:tc>
                <a:tc>
                  <a:txBody>
                    <a:bodyPr/>
                    <a:lstStyle/>
                    <a:p>
                      <a:r>
                        <a:rPr lang="fr-FR" sz="1600" dirty="0"/>
                        <a:t>Selon les besoins des élèves</a:t>
                      </a:r>
                    </a:p>
                  </a:txBody>
                  <a:tcPr marL="91439" marR="91439" marT="45711" marB="45711">
                    <a:solidFill>
                      <a:srgbClr val="FFD5D5"/>
                    </a:solidFill>
                  </a:tcPr>
                </a:tc>
                <a:extLst>
                  <a:ext uri="{0D108BD9-81ED-4DB2-BD59-A6C34878D82A}">
                    <a16:rowId xmlns:a16="http://schemas.microsoft.com/office/drawing/2014/main" val="10011"/>
                  </a:ext>
                </a:extLst>
              </a:tr>
              <a:tr h="395968">
                <a:tc>
                  <a:txBody>
                    <a:bodyPr/>
                    <a:lstStyle/>
                    <a:p>
                      <a:r>
                        <a:rPr lang="fr-FR" sz="1600" dirty="0"/>
                        <a:t>Accompagnement au choix de l’orientation</a:t>
                      </a:r>
                    </a:p>
                  </a:txBody>
                  <a:tcPr marL="91439" marR="91439" marT="45711" marB="45711">
                    <a:solidFill>
                      <a:srgbClr val="FF7D7D"/>
                    </a:solidFill>
                  </a:tcPr>
                </a:tc>
                <a:tc>
                  <a:txBody>
                    <a:bodyPr/>
                    <a:lstStyle/>
                    <a:p>
                      <a:r>
                        <a:rPr lang="fr-FR" sz="1600" dirty="0"/>
                        <a:t>54h annuelles</a:t>
                      </a:r>
                      <a:r>
                        <a:rPr lang="fr-FR" sz="1600" baseline="0" dirty="0"/>
                        <a:t>*</a:t>
                      </a:r>
                      <a:endParaRPr lang="fr-FR" sz="1600" dirty="0"/>
                    </a:p>
                  </a:txBody>
                  <a:tcPr marL="91439" marR="91439" marT="45711" marB="45711">
                    <a:solidFill>
                      <a:srgbClr val="FF7D7D"/>
                    </a:solidFill>
                  </a:tcPr>
                </a:tc>
                <a:extLst>
                  <a:ext uri="{0D108BD9-81ED-4DB2-BD59-A6C34878D82A}">
                    <a16:rowId xmlns:a16="http://schemas.microsoft.com/office/drawing/2014/main" val="10012"/>
                  </a:ext>
                </a:extLst>
              </a:tr>
              <a:tr h="395968">
                <a:tc>
                  <a:txBody>
                    <a:bodyPr/>
                    <a:lstStyle/>
                    <a:p>
                      <a:r>
                        <a:rPr lang="fr-FR" sz="1600" dirty="0"/>
                        <a:t>Heures de vie de classe</a:t>
                      </a:r>
                    </a:p>
                  </a:txBody>
                  <a:tcPr marL="91439" marR="91439" marT="45711" marB="45711">
                    <a:solidFill>
                      <a:srgbClr val="FFD5D5"/>
                    </a:solidFill>
                  </a:tcPr>
                </a:tc>
                <a:tc>
                  <a:txBody>
                    <a:bodyPr/>
                    <a:lstStyle/>
                    <a:p>
                      <a:endParaRPr lang="fr-FR" sz="1600" dirty="0"/>
                    </a:p>
                  </a:txBody>
                  <a:tcPr marL="91439" marR="91439" marT="45711" marB="45711">
                    <a:solidFill>
                      <a:srgbClr val="FFD5D5"/>
                    </a:solidFill>
                  </a:tcPr>
                </a:tc>
                <a:extLst>
                  <a:ext uri="{0D108BD9-81ED-4DB2-BD59-A6C34878D82A}">
                    <a16:rowId xmlns:a16="http://schemas.microsoft.com/office/drawing/2014/main" val="10013"/>
                  </a:ext>
                </a:extLst>
              </a:tr>
            </a:tbl>
          </a:graphicData>
        </a:graphic>
      </p:graphicFrame>
      <p:sp>
        <p:nvSpPr>
          <p:cNvPr id="40" name="Text Box 13"/>
          <p:cNvSpPr txBox="1">
            <a:spLocks noChangeArrowheads="1"/>
          </p:cNvSpPr>
          <p:nvPr/>
        </p:nvSpPr>
        <p:spPr bwMode="auto">
          <a:xfrm>
            <a:off x="2559600" y="6303962"/>
            <a:ext cx="8701087"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Calibri" pitchFamily="34" charset="0"/>
                <a:cs typeface="Arial" charset="0"/>
              </a:defRPr>
            </a:lvl1pPr>
            <a:lvl2pPr marL="742950" indent="-285750" eaLnBrk="0" hangingPunct="0">
              <a:defRPr i="1">
                <a:solidFill>
                  <a:schemeClr val="tx1"/>
                </a:solidFill>
                <a:latin typeface="Calibri" pitchFamily="34" charset="0"/>
                <a:cs typeface="Arial" charset="0"/>
              </a:defRPr>
            </a:lvl2pPr>
            <a:lvl3pPr marL="1143000" indent="-228600" eaLnBrk="0" hangingPunct="0">
              <a:defRPr i="1">
                <a:solidFill>
                  <a:schemeClr val="tx1"/>
                </a:solidFill>
                <a:latin typeface="Calibri" pitchFamily="34" charset="0"/>
                <a:cs typeface="Arial" charset="0"/>
              </a:defRPr>
            </a:lvl3pPr>
            <a:lvl4pPr marL="1600200" indent="-228600" eaLnBrk="0" hangingPunct="0">
              <a:defRPr i="1">
                <a:solidFill>
                  <a:schemeClr val="tx1"/>
                </a:solidFill>
                <a:latin typeface="Calibri" pitchFamily="34" charset="0"/>
                <a:cs typeface="Arial" charset="0"/>
              </a:defRPr>
            </a:lvl4pPr>
            <a:lvl5pPr marL="2057400" indent="-228600" eaLnBrk="0" hangingPunct="0">
              <a:defRPr i="1">
                <a:solidFill>
                  <a:schemeClr val="tx1"/>
                </a:solidFill>
                <a:latin typeface="Calibri" pitchFamily="34" charset="0"/>
                <a:cs typeface="Arial" charset="0"/>
              </a:defRPr>
            </a:lvl5pPr>
            <a:lvl6pPr marL="2514600" indent="-228600" eaLnBrk="0" fontAlgn="base" hangingPunct="0">
              <a:spcBef>
                <a:spcPct val="0"/>
              </a:spcBef>
              <a:spcAft>
                <a:spcPct val="0"/>
              </a:spcAft>
              <a:defRPr i="1">
                <a:solidFill>
                  <a:schemeClr val="tx1"/>
                </a:solidFill>
                <a:latin typeface="Calibri" pitchFamily="34" charset="0"/>
                <a:cs typeface="Arial" charset="0"/>
              </a:defRPr>
            </a:lvl6pPr>
            <a:lvl7pPr marL="2971800" indent="-228600" eaLnBrk="0" fontAlgn="base" hangingPunct="0">
              <a:spcBef>
                <a:spcPct val="0"/>
              </a:spcBef>
              <a:spcAft>
                <a:spcPct val="0"/>
              </a:spcAft>
              <a:defRPr i="1">
                <a:solidFill>
                  <a:schemeClr val="tx1"/>
                </a:solidFill>
                <a:latin typeface="Calibri" pitchFamily="34" charset="0"/>
                <a:cs typeface="Arial" charset="0"/>
              </a:defRPr>
            </a:lvl7pPr>
            <a:lvl8pPr marL="3429000" indent="-228600" eaLnBrk="0" fontAlgn="base" hangingPunct="0">
              <a:spcBef>
                <a:spcPct val="0"/>
              </a:spcBef>
              <a:spcAft>
                <a:spcPct val="0"/>
              </a:spcAft>
              <a:defRPr i="1">
                <a:solidFill>
                  <a:schemeClr val="tx1"/>
                </a:solidFill>
                <a:latin typeface="Calibri" pitchFamily="34" charset="0"/>
                <a:cs typeface="Arial" charset="0"/>
              </a:defRPr>
            </a:lvl8pPr>
            <a:lvl9pPr marL="3886200" indent="-228600" eaLnBrk="0" fontAlgn="base" hangingPunct="0">
              <a:spcBef>
                <a:spcPct val="0"/>
              </a:spcBef>
              <a:spcAft>
                <a:spcPct val="0"/>
              </a:spcAft>
              <a:defRPr i="1">
                <a:solidFill>
                  <a:schemeClr val="tx1"/>
                </a:solidFill>
                <a:latin typeface="Calibri" pitchFamily="34" charset="0"/>
                <a:cs typeface="Arial" charset="0"/>
              </a:defRPr>
            </a:lvl9pPr>
          </a:lstStyle>
          <a:p>
            <a:pPr eaLnBrk="1" hangingPunct="1">
              <a:spcBef>
                <a:spcPct val="50000"/>
              </a:spcBef>
              <a:defRPr/>
            </a:pPr>
            <a:r>
              <a:rPr lang="fr-FR" sz="1500" dirty="0">
                <a:latin typeface="+mj-lt"/>
              </a:rPr>
              <a:t>* À titre indicatif, selon les besoins des élèves et les modalités de l’accompagnement à l’orientation mises en place dans l’établissement</a:t>
            </a:r>
          </a:p>
        </p:txBody>
      </p:sp>
      <p:sp>
        <p:nvSpPr>
          <p:cNvPr id="4" name="Ellipse 3"/>
          <p:cNvSpPr/>
          <p:nvPr/>
        </p:nvSpPr>
        <p:spPr>
          <a:xfrm rot="20476739">
            <a:off x="133299" y="3133898"/>
            <a:ext cx="1920240" cy="11471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fr-FR" sz="1400" dirty="0"/>
              <a:t>Test </a:t>
            </a:r>
            <a:r>
              <a:rPr lang="en-GB" altLang="fr-FR" sz="1400" dirty="0" err="1"/>
              <a:t>positionnement</a:t>
            </a:r>
            <a:r>
              <a:rPr lang="en-GB" altLang="fr-FR" sz="1400" dirty="0"/>
              <a:t> F/M </a:t>
            </a:r>
            <a:r>
              <a:rPr lang="en-GB" altLang="fr-FR" sz="1400" dirty="0" err="1"/>
              <a:t>en</a:t>
            </a:r>
            <a:r>
              <a:rPr lang="en-GB" altLang="fr-FR" sz="1400" dirty="0"/>
              <a:t> début </a:t>
            </a:r>
            <a:r>
              <a:rPr lang="en-GB" altLang="fr-FR" sz="1400" dirty="0" err="1"/>
              <a:t>d’année</a:t>
            </a:r>
            <a:endParaRPr lang="en-GB" altLang="fr-FR" sz="1400" dirty="0"/>
          </a:p>
          <a:p>
            <a:pPr algn="ctr"/>
            <a:endParaRPr lang="fr-FR" dirty="0"/>
          </a:p>
        </p:txBody>
      </p:sp>
    </p:spTree>
    <p:extLst>
      <p:ext uri="{BB962C8B-B14F-4D97-AF65-F5344CB8AC3E}">
        <p14:creationId xmlns:p14="http://schemas.microsoft.com/office/powerpoint/2010/main" val="4248508918"/>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p:cNvGraphicFramePr>
            <a:graphicFrameLocks noGrp="1"/>
          </p:cNvGraphicFramePr>
          <p:nvPr>
            <p:extLst>
              <p:ext uri="{D42A27DB-BD31-4B8C-83A1-F6EECF244321}">
                <p14:modId xmlns:p14="http://schemas.microsoft.com/office/powerpoint/2010/main" val="797039936"/>
              </p:ext>
            </p:extLst>
          </p:nvPr>
        </p:nvGraphicFramePr>
        <p:xfrm>
          <a:off x="1774826" y="1049495"/>
          <a:ext cx="8651875" cy="5268968"/>
        </p:xfrm>
        <a:graphic>
          <a:graphicData uri="http://schemas.openxmlformats.org/drawingml/2006/table">
            <a:tbl>
              <a:tblPr firstRow="1" bandRow="1">
                <a:tableStyleId>{5C22544A-7EE6-4342-B048-85BDC9FD1C3A}</a:tableStyleId>
              </a:tblPr>
              <a:tblGrid>
                <a:gridCol w="6048610">
                  <a:extLst>
                    <a:ext uri="{9D8B030D-6E8A-4147-A177-3AD203B41FA5}">
                      <a16:colId xmlns:a16="http://schemas.microsoft.com/office/drawing/2014/main" val="20000"/>
                    </a:ext>
                  </a:extLst>
                </a:gridCol>
                <a:gridCol w="2603265">
                  <a:extLst>
                    <a:ext uri="{9D8B030D-6E8A-4147-A177-3AD203B41FA5}">
                      <a16:colId xmlns:a16="http://schemas.microsoft.com/office/drawing/2014/main" val="20001"/>
                    </a:ext>
                  </a:extLst>
                </a:gridCol>
              </a:tblGrid>
              <a:tr h="0">
                <a:tc>
                  <a:txBody>
                    <a:bodyPr/>
                    <a:lstStyle/>
                    <a:p>
                      <a:r>
                        <a:rPr lang="fr-FR" sz="1800" dirty="0"/>
                        <a:t>Enseignements</a:t>
                      </a:r>
                    </a:p>
                  </a:txBody>
                  <a:tcPr marL="91439" marR="91439" marT="45716" marB="45716"/>
                </a:tc>
                <a:tc>
                  <a:txBody>
                    <a:bodyPr/>
                    <a:lstStyle/>
                    <a:p>
                      <a:r>
                        <a:rPr lang="fr-FR" sz="1800" dirty="0"/>
                        <a:t>Horaire élève</a:t>
                      </a:r>
                    </a:p>
                  </a:txBody>
                  <a:tcPr marL="91439" marR="91439" marT="45716" marB="45716"/>
                </a:tc>
                <a:extLst>
                  <a:ext uri="{0D108BD9-81ED-4DB2-BD59-A6C34878D82A}">
                    <a16:rowId xmlns:a16="http://schemas.microsoft.com/office/drawing/2014/main" val="10000"/>
                  </a:ext>
                </a:extLst>
              </a:tr>
              <a:tr h="360342">
                <a:tc gridSpan="2">
                  <a:txBody>
                    <a:bodyPr/>
                    <a:lstStyle/>
                    <a:p>
                      <a:pPr algn="ctr"/>
                      <a:r>
                        <a:rPr lang="fr-FR" sz="1600" b="1" i="1" dirty="0">
                          <a:solidFill>
                            <a:schemeClr val="tx1"/>
                          </a:solidFill>
                        </a:rPr>
                        <a:t>1 enseignement optionnel général au choix parmi*</a:t>
                      </a:r>
                    </a:p>
                  </a:txBody>
                  <a:tcPr marL="91439" marR="91439" marT="45716" marB="45716"/>
                </a:tc>
                <a:tc hMerge="1">
                  <a:txBody>
                    <a:bodyPr/>
                    <a:lstStyle/>
                    <a:p>
                      <a:endParaRPr lang="fr-FR" sz="1600" dirty="0"/>
                    </a:p>
                  </a:txBody>
                  <a:tcPr/>
                </a:tc>
                <a:extLst>
                  <a:ext uri="{0D108BD9-81ED-4DB2-BD59-A6C34878D82A}">
                    <a16:rowId xmlns:a16="http://schemas.microsoft.com/office/drawing/2014/main" val="10001"/>
                  </a:ext>
                </a:extLst>
              </a:tr>
              <a:tr h="360342">
                <a:tc>
                  <a:txBody>
                    <a:bodyPr/>
                    <a:lstStyle/>
                    <a:p>
                      <a:r>
                        <a:rPr lang="fr-FR" sz="1600" dirty="0"/>
                        <a:t>Langues et cultures de l’Antiquité</a:t>
                      </a:r>
                      <a:r>
                        <a:rPr lang="fr-FR" sz="1600" baseline="0" dirty="0"/>
                        <a:t> (latin ou grec)</a:t>
                      </a:r>
                      <a:endParaRPr lang="fr-FR" sz="1600" dirty="0"/>
                    </a:p>
                  </a:txBody>
                  <a:tcPr marL="91439" marR="91439" marT="45716" marB="45716"/>
                </a:tc>
                <a:tc>
                  <a:txBody>
                    <a:bodyPr/>
                    <a:lstStyle/>
                    <a:p>
                      <a:r>
                        <a:rPr lang="fr-FR" sz="1600" dirty="0"/>
                        <a:t>3h</a:t>
                      </a:r>
                    </a:p>
                  </a:txBody>
                  <a:tcPr marL="91439" marR="91439" marT="45716" marB="45716"/>
                </a:tc>
                <a:extLst>
                  <a:ext uri="{0D108BD9-81ED-4DB2-BD59-A6C34878D82A}">
                    <a16:rowId xmlns:a16="http://schemas.microsoft.com/office/drawing/2014/main" val="10002"/>
                  </a:ext>
                </a:extLst>
              </a:tr>
              <a:tr h="360342">
                <a:tc>
                  <a:txBody>
                    <a:bodyPr/>
                    <a:lstStyle/>
                    <a:p>
                      <a:r>
                        <a:rPr lang="fr-FR" sz="1600" dirty="0"/>
                        <a:t>Langue vivante C</a:t>
                      </a:r>
                    </a:p>
                  </a:txBody>
                  <a:tcPr marL="91439" marR="91439" marT="45716" marB="45716"/>
                </a:tc>
                <a:tc>
                  <a:txBody>
                    <a:bodyPr/>
                    <a:lstStyle/>
                    <a:p>
                      <a:r>
                        <a:rPr lang="fr-FR" sz="1600" dirty="0"/>
                        <a:t>3h</a:t>
                      </a:r>
                    </a:p>
                  </a:txBody>
                  <a:tcPr marL="91439" marR="91439" marT="45716" marB="45716"/>
                </a:tc>
                <a:extLst>
                  <a:ext uri="{0D108BD9-81ED-4DB2-BD59-A6C34878D82A}">
                    <a16:rowId xmlns:a16="http://schemas.microsoft.com/office/drawing/2014/main" val="10003"/>
                  </a:ext>
                </a:extLst>
              </a:tr>
              <a:tr h="579074">
                <a:tc>
                  <a:txBody>
                    <a:bodyPr/>
                    <a:lstStyle/>
                    <a:p>
                      <a:r>
                        <a:rPr lang="fr-FR" sz="1600" dirty="0"/>
                        <a:t>Arts (arts plastiques </a:t>
                      </a:r>
                      <a:r>
                        <a:rPr lang="fr-FR" sz="1400" i="1" dirty="0"/>
                        <a:t>ou</a:t>
                      </a:r>
                      <a:r>
                        <a:rPr lang="fr-FR" sz="1600" dirty="0"/>
                        <a:t> cinéma-audiovisuel</a:t>
                      </a:r>
                      <a:r>
                        <a:rPr lang="fr-FR" sz="1600" baseline="0" dirty="0"/>
                        <a:t> </a:t>
                      </a:r>
                      <a:r>
                        <a:rPr lang="fr-FR" sz="1400" i="1" baseline="0" dirty="0"/>
                        <a:t>ou</a:t>
                      </a:r>
                      <a:r>
                        <a:rPr lang="fr-FR" sz="1600" baseline="0" dirty="0"/>
                        <a:t> danse </a:t>
                      </a:r>
                      <a:r>
                        <a:rPr kumimoji="0" lang="fr-FR" sz="1400" b="0" i="1" u="none" strike="noStrike" kern="1200" cap="none" spc="0" normalizeH="0" baseline="0" noProof="0" dirty="0">
                          <a:ln>
                            <a:noFill/>
                          </a:ln>
                          <a:solidFill>
                            <a:prstClr val="black"/>
                          </a:solidFill>
                          <a:effectLst/>
                          <a:uLnTx/>
                          <a:uFillTx/>
                          <a:latin typeface="+mn-lt"/>
                          <a:ea typeface="+mn-ea"/>
                          <a:cs typeface="+mn-cs"/>
                        </a:rPr>
                        <a:t>ou</a:t>
                      </a:r>
                      <a:r>
                        <a:rPr kumimoji="0" lang="fr-FR" sz="1600" b="0" i="0" u="none" strike="noStrike" kern="1200" cap="none" spc="0" normalizeH="0" baseline="0" noProof="0" dirty="0">
                          <a:ln>
                            <a:noFill/>
                          </a:ln>
                          <a:solidFill>
                            <a:prstClr val="black"/>
                          </a:solidFill>
                          <a:effectLst/>
                          <a:uLnTx/>
                          <a:uFillTx/>
                          <a:latin typeface="+mn-lt"/>
                          <a:ea typeface="+mn-ea"/>
                          <a:cs typeface="+mn-cs"/>
                        </a:rPr>
                        <a:t> histoire des arts </a:t>
                      </a:r>
                      <a:r>
                        <a:rPr kumimoji="0" lang="fr-FR" sz="1400" b="0" i="1" u="none" strike="noStrike" kern="1200" cap="none" spc="0" normalizeH="0" baseline="0" noProof="0" dirty="0">
                          <a:ln>
                            <a:noFill/>
                          </a:ln>
                          <a:solidFill>
                            <a:prstClr val="black"/>
                          </a:solidFill>
                          <a:effectLst/>
                          <a:uLnTx/>
                          <a:uFillTx/>
                          <a:latin typeface="+mn-lt"/>
                          <a:ea typeface="+mn-ea"/>
                          <a:cs typeface="+mn-cs"/>
                        </a:rPr>
                        <a:t>ou </a:t>
                      </a:r>
                      <a:r>
                        <a:rPr kumimoji="0" lang="fr-FR" sz="1600" b="0" i="0" u="none" strike="noStrike" kern="1200" cap="none" spc="0" normalizeH="0" baseline="0" noProof="0" dirty="0">
                          <a:ln>
                            <a:noFill/>
                          </a:ln>
                          <a:solidFill>
                            <a:prstClr val="black"/>
                          </a:solidFill>
                          <a:effectLst/>
                          <a:uLnTx/>
                          <a:uFillTx/>
                          <a:latin typeface="+mn-lt"/>
                          <a:ea typeface="+mn-ea"/>
                          <a:cs typeface="+mn-cs"/>
                        </a:rPr>
                        <a:t>musique </a:t>
                      </a:r>
                      <a:r>
                        <a:rPr kumimoji="0" lang="fr-FR" sz="1400" b="0" i="1" u="none" strike="noStrike" kern="1200" cap="none" spc="0" normalizeH="0" baseline="0" noProof="0" dirty="0">
                          <a:ln>
                            <a:noFill/>
                          </a:ln>
                          <a:solidFill>
                            <a:prstClr val="black"/>
                          </a:solidFill>
                          <a:effectLst/>
                          <a:uLnTx/>
                          <a:uFillTx/>
                          <a:latin typeface="+mn-lt"/>
                          <a:ea typeface="+mn-ea"/>
                          <a:cs typeface="+mn-cs"/>
                        </a:rPr>
                        <a:t>ou </a:t>
                      </a:r>
                      <a:r>
                        <a:rPr kumimoji="0" lang="fr-FR" sz="1600" b="0" i="0" u="none" strike="noStrike" kern="1200" cap="none" spc="0" normalizeH="0" baseline="0" noProof="0" dirty="0">
                          <a:ln>
                            <a:noFill/>
                          </a:ln>
                          <a:solidFill>
                            <a:prstClr val="black"/>
                          </a:solidFill>
                          <a:effectLst/>
                          <a:uLnTx/>
                          <a:uFillTx/>
                          <a:latin typeface="+mn-lt"/>
                          <a:ea typeface="+mn-ea"/>
                          <a:cs typeface="+mn-cs"/>
                        </a:rPr>
                        <a:t>théâtre</a:t>
                      </a:r>
                      <a:r>
                        <a:rPr kumimoji="0" lang="fr-FR" sz="1400" b="0" i="1" u="none" strike="noStrike" kern="1200" cap="none" spc="0" normalizeH="0" baseline="0" noProof="0" dirty="0">
                          <a:ln>
                            <a:noFill/>
                          </a:ln>
                          <a:solidFill>
                            <a:prstClr val="black"/>
                          </a:solidFill>
                          <a:effectLst/>
                          <a:uLnTx/>
                          <a:uFillTx/>
                          <a:latin typeface="+mn-lt"/>
                          <a:ea typeface="+mn-ea"/>
                          <a:cs typeface="+mn-cs"/>
                        </a:rPr>
                        <a:t>) </a:t>
                      </a:r>
                      <a:endParaRPr lang="fr-FR" sz="1400" i="1" dirty="0"/>
                    </a:p>
                  </a:txBody>
                  <a:tcPr marL="91439" marR="91439" marT="45716" marB="45716"/>
                </a:tc>
                <a:tc>
                  <a:txBody>
                    <a:bodyPr/>
                    <a:lstStyle/>
                    <a:p>
                      <a:r>
                        <a:rPr lang="fr-FR" sz="1600" dirty="0"/>
                        <a:t>3h</a:t>
                      </a:r>
                    </a:p>
                  </a:txBody>
                  <a:tcPr marL="91439" marR="91439" marT="45716" marB="45716"/>
                </a:tc>
                <a:extLst>
                  <a:ext uri="{0D108BD9-81ED-4DB2-BD59-A6C34878D82A}">
                    <a16:rowId xmlns:a16="http://schemas.microsoft.com/office/drawing/2014/main" val="10004"/>
                  </a:ext>
                </a:extLst>
              </a:tr>
              <a:tr h="360342">
                <a:tc>
                  <a:txBody>
                    <a:bodyPr/>
                    <a:lstStyle/>
                    <a:p>
                      <a:r>
                        <a:rPr lang="fr-FR" sz="1600" dirty="0"/>
                        <a:t>Éducation physique et sportive</a:t>
                      </a:r>
                    </a:p>
                  </a:txBody>
                  <a:tcPr marL="91439" marR="91439" marT="45716" marB="45716"/>
                </a:tc>
                <a:tc>
                  <a:txBody>
                    <a:bodyPr/>
                    <a:lstStyle/>
                    <a:p>
                      <a:r>
                        <a:rPr lang="fr-FR" sz="1600" dirty="0"/>
                        <a:t>3h</a:t>
                      </a:r>
                    </a:p>
                  </a:txBody>
                  <a:tcPr marL="91439" marR="91439" marT="45716" marB="45716"/>
                </a:tc>
                <a:extLst>
                  <a:ext uri="{0D108BD9-81ED-4DB2-BD59-A6C34878D82A}">
                    <a16:rowId xmlns:a16="http://schemas.microsoft.com/office/drawing/2014/main" val="10005"/>
                  </a:ext>
                </a:extLst>
              </a:tr>
              <a:tr h="360342">
                <a:tc gridSpan="2">
                  <a:txBody>
                    <a:bodyPr/>
                    <a:lstStyle/>
                    <a:p>
                      <a:pPr algn="ctr"/>
                      <a:r>
                        <a:rPr lang="fr-FR" sz="1600" b="1" i="1" dirty="0">
                          <a:solidFill>
                            <a:schemeClr val="tx1"/>
                          </a:solidFill>
                        </a:rPr>
                        <a:t>1 enseignement technologique au choix parmi*</a:t>
                      </a:r>
                    </a:p>
                  </a:txBody>
                  <a:tcPr marL="91439" marR="91439" marT="45716" marB="45716"/>
                </a:tc>
                <a:tc hMerge="1">
                  <a:txBody>
                    <a:bodyPr/>
                    <a:lstStyle/>
                    <a:p>
                      <a:endParaRPr lang="fr-FR" sz="1600" dirty="0"/>
                    </a:p>
                  </a:txBody>
                  <a:tcPr/>
                </a:tc>
                <a:extLst>
                  <a:ext uri="{0D108BD9-81ED-4DB2-BD59-A6C34878D82A}">
                    <a16:rowId xmlns:a16="http://schemas.microsoft.com/office/drawing/2014/main" val="10006"/>
                  </a:ext>
                </a:extLst>
              </a:tr>
              <a:tr h="360342">
                <a:tc>
                  <a:txBody>
                    <a:bodyPr/>
                    <a:lstStyle/>
                    <a:p>
                      <a:r>
                        <a:rPr lang="fr-FR" sz="1600" dirty="0"/>
                        <a:t>Management et gestion</a:t>
                      </a:r>
                    </a:p>
                  </a:txBody>
                  <a:tcPr marL="91439" marR="91439" marT="45716" marB="45716"/>
                </a:tc>
                <a:tc>
                  <a:txBody>
                    <a:bodyPr/>
                    <a:lstStyle/>
                    <a:p>
                      <a:r>
                        <a:rPr lang="fr-FR" sz="1600" dirty="0"/>
                        <a:t>1h30</a:t>
                      </a:r>
                    </a:p>
                  </a:txBody>
                  <a:tcPr marL="91439" marR="91439" marT="45716" marB="45716"/>
                </a:tc>
                <a:extLst>
                  <a:ext uri="{0D108BD9-81ED-4DB2-BD59-A6C34878D82A}">
                    <a16:rowId xmlns:a16="http://schemas.microsoft.com/office/drawing/2014/main" val="10007"/>
                  </a:ext>
                </a:extLst>
              </a:tr>
              <a:tr h="360342">
                <a:tc>
                  <a:txBody>
                    <a:bodyPr/>
                    <a:lstStyle/>
                    <a:p>
                      <a:r>
                        <a:rPr lang="fr-FR" sz="1600" dirty="0"/>
                        <a:t>Sciences et laboratoire</a:t>
                      </a:r>
                    </a:p>
                  </a:txBody>
                  <a:tcPr marL="91439" marR="91439" marT="45716" marB="45716"/>
                </a:tc>
                <a:tc>
                  <a:txBody>
                    <a:bodyPr/>
                    <a:lstStyle/>
                    <a:p>
                      <a:r>
                        <a:rPr lang="fr-FR" sz="1600" dirty="0"/>
                        <a:t>1h30</a:t>
                      </a:r>
                    </a:p>
                  </a:txBody>
                  <a:tcPr marL="91439" marR="91439" marT="45716" marB="45716"/>
                </a:tc>
                <a:extLst>
                  <a:ext uri="{0D108BD9-81ED-4DB2-BD59-A6C34878D82A}">
                    <a16:rowId xmlns:a16="http://schemas.microsoft.com/office/drawing/2014/main" val="10008"/>
                  </a:ext>
                </a:extLst>
              </a:tr>
              <a:tr h="360342">
                <a:tc>
                  <a:txBody>
                    <a:bodyPr/>
                    <a:lstStyle/>
                    <a:p>
                      <a:r>
                        <a:rPr lang="fr-FR" sz="1600" dirty="0"/>
                        <a:t>Sciences</a:t>
                      </a:r>
                      <a:r>
                        <a:rPr lang="fr-FR" sz="1600" baseline="0" dirty="0"/>
                        <a:t> de l’ingénieur</a:t>
                      </a:r>
                      <a:endParaRPr lang="fr-FR" sz="1600" dirty="0"/>
                    </a:p>
                  </a:txBody>
                  <a:tcPr marL="91439" marR="91439" marT="45716" marB="45716"/>
                </a:tc>
                <a:tc>
                  <a:txBody>
                    <a:bodyPr/>
                    <a:lstStyle/>
                    <a:p>
                      <a:r>
                        <a:rPr lang="fr-FR" sz="1600" dirty="0"/>
                        <a:t>1h30</a:t>
                      </a:r>
                    </a:p>
                  </a:txBody>
                  <a:tcPr marL="91439" marR="91439" marT="45716" marB="45716"/>
                </a:tc>
                <a:extLst>
                  <a:ext uri="{0D108BD9-81ED-4DB2-BD59-A6C34878D82A}">
                    <a16:rowId xmlns:a16="http://schemas.microsoft.com/office/drawing/2014/main" val="10009"/>
                  </a:ext>
                </a:extLst>
              </a:tr>
              <a:tr h="360342">
                <a:tc>
                  <a:txBody>
                    <a:bodyPr/>
                    <a:lstStyle/>
                    <a:p>
                      <a:r>
                        <a:rPr lang="fr-FR" sz="1600" dirty="0"/>
                        <a:t>Création et innovation technologiques</a:t>
                      </a:r>
                    </a:p>
                  </a:txBody>
                  <a:tcPr marL="91439" marR="91439" marT="45716" marB="45716"/>
                </a:tc>
                <a:tc>
                  <a:txBody>
                    <a:bodyPr/>
                    <a:lstStyle/>
                    <a:p>
                      <a:r>
                        <a:rPr lang="fr-FR" sz="1600" dirty="0"/>
                        <a:t>1h30</a:t>
                      </a:r>
                    </a:p>
                  </a:txBody>
                  <a:tcPr marL="91439" marR="91439" marT="45716" marB="45716"/>
                </a:tc>
                <a:extLst>
                  <a:ext uri="{0D108BD9-81ED-4DB2-BD59-A6C34878D82A}">
                    <a16:rowId xmlns:a16="http://schemas.microsoft.com/office/drawing/2014/main" val="10010"/>
                  </a:ext>
                </a:extLst>
              </a:tr>
              <a:tr h="360342">
                <a:tc>
                  <a:txBody>
                    <a:bodyPr/>
                    <a:lstStyle/>
                    <a:p>
                      <a:r>
                        <a:rPr lang="fr-FR" sz="1600" dirty="0"/>
                        <a:t>Santé et social</a:t>
                      </a:r>
                    </a:p>
                  </a:txBody>
                  <a:tcPr marL="91439" marR="91439" marT="45716" marB="45716">
                    <a:pattFill prst="smCheck">
                      <a:fgClr>
                        <a:srgbClr val="FFD5D5"/>
                      </a:fgClr>
                      <a:bgClr>
                        <a:schemeClr val="bg1"/>
                      </a:bgClr>
                    </a:pattFill>
                  </a:tcPr>
                </a:tc>
                <a:tc>
                  <a:txBody>
                    <a:bodyPr/>
                    <a:lstStyle/>
                    <a:p>
                      <a:r>
                        <a:rPr lang="fr-FR" sz="1600" dirty="0"/>
                        <a:t>1h30</a:t>
                      </a:r>
                    </a:p>
                  </a:txBody>
                  <a:tcPr marL="91439" marR="91439" marT="45716" marB="45716">
                    <a:pattFill prst="smCheck">
                      <a:fgClr>
                        <a:srgbClr val="FFD5D5"/>
                      </a:fgClr>
                      <a:bgClr>
                        <a:schemeClr val="bg1"/>
                      </a:bgClr>
                    </a:pattFill>
                  </a:tcPr>
                </a:tc>
                <a:extLst>
                  <a:ext uri="{0D108BD9-81ED-4DB2-BD59-A6C34878D82A}">
                    <a16:rowId xmlns:a16="http://schemas.microsoft.com/office/drawing/2014/main" val="10011"/>
                  </a:ext>
                </a:extLst>
              </a:tr>
              <a:tr h="360342">
                <a:tc>
                  <a:txBody>
                    <a:bodyPr/>
                    <a:lstStyle/>
                    <a:p>
                      <a:r>
                        <a:rPr lang="fr-FR" sz="1600" dirty="0"/>
                        <a:t>Biotechnologies</a:t>
                      </a:r>
                    </a:p>
                  </a:txBody>
                  <a:tcPr marL="91439" marR="91439" marT="45716" marB="45716">
                    <a:pattFill prst="smCheck">
                      <a:fgClr>
                        <a:srgbClr val="FFD5D5"/>
                      </a:fgClr>
                      <a:bgClr>
                        <a:schemeClr val="bg1"/>
                      </a:bgClr>
                    </a:pattFill>
                  </a:tcPr>
                </a:tc>
                <a:tc>
                  <a:txBody>
                    <a:bodyPr/>
                    <a:lstStyle/>
                    <a:p>
                      <a:r>
                        <a:rPr lang="fr-FR" sz="1600" dirty="0"/>
                        <a:t>1h30</a:t>
                      </a:r>
                    </a:p>
                  </a:txBody>
                  <a:tcPr marL="91439" marR="91439" marT="45716" marB="45716">
                    <a:pattFill prst="smCheck">
                      <a:fgClr>
                        <a:srgbClr val="FFD5D5"/>
                      </a:fgClr>
                      <a:bgClr>
                        <a:schemeClr val="bg1"/>
                      </a:bgClr>
                    </a:pattFill>
                  </a:tcPr>
                </a:tc>
                <a:extLst>
                  <a:ext uri="{0D108BD9-81ED-4DB2-BD59-A6C34878D82A}">
                    <a16:rowId xmlns:a16="http://schemas.microsoft.com/office/drawing/2014/main" val="10012"/>
                  </a:ext>
                </a:extLst>
              </a:tr>
              <a:tr h="360342">
                <a:tc>
                  <a:txBody>
                    <a:bodyPr/>
                    <a:lstStyle/>
                    <a:p>
                      <a:r>
                        <a:rPr lang="fr-FR" sz="1600" dirty="0"/>
                        <a:t>Création et culture</a:t>
                      </a:r>
                      <a:r>
                        <a:rPr lang="fr-FR" sz="1600" baseline="0" dirty="0"/>
                        <a:t> – design</a:t>
                      </a:r>
                      <a:endParaRPr lang="fr-FR" sz="1600" dirty="0"/>
                    </a:p>
                  </a:txBody>
                  <a:tcPr marL="91439" marR="91439" marT="45716" marB="45716">
                    <a:pattFill prst="smCheck">
                      <a:fgClr>
                        <a:srgbClr val="FFD5D5"/>
                      </a:fgClr>
                      <a:bgClr>
                        <a:schemeClr val="bg1"/>
                      </a:bgClr>
                    </a:pattFill>
                  </a:tcPr>
                </a:tc>
                <a:tc>
                  <a:txBody>
                    <a:bodyPr/>
                    <a:lstStyle/>
                    <a:p>
                      <a:r>
                        <a:rPr lang="fr-FR" sz="1600" dirty="0"/>
                        <a:t>6h</a:t>
                      </a:r>
                    </a:p>
                  </a:txBody>
                  <a:tcPr marL="91439" marR="91439" marT="45716" marB="45716">
                    <a:pattFill prst="smCheck">
                      <a:fgClr>
                        <a:srgbClr val="FFD5D5"/>
                      </a:fgClr>
                      <a:bgClr>
                        <a:schemeClr val="bg1"/>
                      </a:bgClr>
                    </a:pattFill>
                  </a:tcPr>
                </a:tc>
                <a:extLst>
                  <a:ext uri="{0D108BD9-81ED-4DB2-BD59-A6C34878D82A}">
                    <a16:rowId xmlns:a16="http://schemas.microsoft.com/office/drawing/2014/main" val="10013"/>
                  </a:ext>
                </a:extLst>
              </a:tr>
            </a:tbl>
          </a:graphicData>
        </a:graphic>
      </p:graphicFrame>
      <p:sp>
        <p:nvSpPr>
          <p:cNvPr id="40" name="Text Box 13"/>
          <p:cNvSpPr txBox="1">
            <a:spLocks noChangeArrowheads="1"/>
          </p:cNvSpPr>
          <p:nvPr/>
        </p:nvSpPr>
        <p:spPr bwMode="auto">
          <a:xfrm>
            <a:off x="1847461" y="6318463"/>
            <a:ext cx="8641153"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i="1">
                <a:solidFill>
                  <a:schemeClr val="tx1"/>
                </a:solidFill>
                <a:latin typeface="Calibri" pitchFamily="34" charset="0"/>
                <a:cs typeface="Arial" charset="0"/>
              </a:defRPr>
            </a:lvl1pPr>
            <a:lvl2pPr marL="742950" indent="-285750" eaLnBrk="0" hangingPunct="0">
              <a:defRPr i="1">
                <a:solidFill>
                  <a:schemeClr val="tx1"/>
                </a:solidFill>
                <a:latin typeface="Calibri" pitchFamily="34" charset="0"/>
                <a:cs typeface="Arial" charset="0"/>
              </a:defRPr>
            </a:lvl2pPr>
            <a:lvl3pPr marL="1143000" indent="-228600" eaLnBrk="0" hangingPunct="0">
              <a:defRPr i="1">
                <a:solidFill>
                  <a:schemeClr val="tx1"/>
                </a:solidFill>
                <a:latin typeface="Calibri" pitchFamily="34" charset="0"/>
                <a:cs typeface="Arial" charset="0"/>
              </a:defRPr>
            </a:lvl3pPr>
            <a:lvl4pPr marL="1600200" indent="-228600" eaLnBrk="0" hangingPunct="0">
              <a:defRPr i="1">
                <a:solidFill>
                  <a:schemeClr val="tx1"/>
                </a:solidFill>
                <a:latin typeface="Calibri" pitchFamily="34" charset="0"/>
                <a:cs typeface="Arial" charset="0"/>
              </a:defRPr>
            </a:lvl4pPr>
            <a:lvl5pPr marL="2057400" indent="-228600" eaLnBrk="0" hangingPunct="0">
              <a:defRPr i="1">
                <a:solidFill>
                  <a:schemeClr val="tx1"/>
                </a:solidFill>
                <a:latin typeface="Calibri" pitchFamily="34" charset="0"/>
                <a:cs typeface="Arial" charset="0"/>
              </a:defRPr>
            </a:lvl5pPr>
            <a:lvl6pPr marL="2514600" indent="-228600" eaLnBrk="0" fontAlgn="base" hangingPunct="0">
              <a:spcBef>
                <a:spcPct val="0"/>
              </a:spcBef>
              <a:spcAft>
                <a:spcPct val="0"/>
              </a:spcAft>
              <a:defRPr i="1">
                <a:solidFill>
                  <a:schemeClr val="tx1"/>
                </a:solidFill>
                <a:latin typeface="Calibri" pitchFamily="34" charset="0"/>
                <a:cs typeface="Arial" charset="0"/>
              </a:defRPr>
            </a:lvl6pPr>
            <a:lvl7pPr marL="2971800" indent="-228600" eaLnBrk="0" fontAlgn="base" hangingPunct="0">
              <a:spcBef>
                <a:spcPct val="0"/>
              </a:spcBef>
              <a:spcAft>
                <a:spcPct val="0"/>
              </a:spcAft>
              <a:defRPr i="1">
                <a:solidFill>
                  <a:schemeClr val="tx1"/>
                </a:solidFill>
                <a:latin typeface="Calibri" pitchFamily="34" charset="0"/>
                <a:cs typeface="Arial" charset="0"/>
              </a:defRPr>
            </a:lvl7pPr>
            <a:lvl8pPr marL="3429000" indent="-228600" eaLnBrk="0" fontAlgn="base" hangingPunct="0">
              <a:spcBef>
                <a:spcPct val="0"/>
              </a:spcBef>
              <a:spcAft>
                <a:spcPct val="0"/>
              </a:spcAft>
              <a:defRPr i="1">
                <a:solidFill>
                  <a:schemeClr val="tx1"/>
                </a:solidFill>
                <a:latin typeface="Calibri" pitchFamily="34" charset="0"/>
                <a:cs typeface="Arial" charset="0"/>
              </a:defRPr>
            </a:lvl8pPr>
            <a:lvl9pPr marL="3886200" indent="-228600" eaLnBrk="0" fontAlgn="base" hangingPunct="0">
              <a:spcBef>
                <a:spcPct val="0"/>
              </a:spcBef>
              <a:spcAft>
                <a:spcPct val="0"/>
              </a:spcAft>
              <a:defRPr i="1">
                <a:solidFill>
                  <a:schemeClr val="tx1"/>
                </a:solidFill>
                <a:latin typeface="Calibri" pitchFamily="34" charset="0"/>
                <a:cs typeface="Arial" charset="0"/>
              </a:defRPr>
            </a:lvl9pPr>
          </a:lstStyle>
          <a:p>
            <a:pPr eaLnBrk="1" hangingPunct="1">
              <a:spcBef>
                <a:spcPct val="50000"/>
              </a:spcBef>
              <a:defRPr/>
            </a:pPr>
            <a:r>
              <a:rPr lang="fr-FR" sz="1400" dirty="0">
                <a:latin typeface="+mj-lt"/>
              </a:rPr>
              <a:t>* Selon l’offre spécifique du lycée</a:t>
            </a:r>
          </a:p>
          <a:p>
            <a:pPr eaLnBrk="1" hangingPunct="1">
              <a:spcBef>
                <a:spcPct val="50000"/>
              </a:spcBef>
              <a:defRPr/>
            </a:pPr>
            <a:endParaRPr lang="fr-FR" sz="1400" dirty="0">
              <a:latin typeface="+mj-lt"/>
            </a:endParaRPr>
          </a:p>
        </p:txBody>
      </p:sp>
      <p:sp>
        <p:nvSpPr>
          <p:cNvPr id="6" name="Text Box 3"/>
          <p:cNvSpPr txBox="1">
            <a:spLocks noChangeArrowheads="1"/>
          </p:cNvSpPr>
          <p:nvPr/>
        </p:nvSpPr>
        <p:spPr bwMode="auto">
          <a:xfrm>
            <a:off x="1774826" y="200464"/>
            <a:ext cx="7993063"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912813" eaLnBrk="0" hangingPunct="0">
              <a:defRPr i="1">
                <a:solidFill>
                  <a:schemeClr val="tx1"/>
                </a:solidFill>
                <a:latin typeface="Calibri" pitchFamily="34" charset="0"/>
                <a:cs typeface="Arial" charset="0"/>
              </a:defRPr>
            </a:lvl1pPr>
            <a:lvl2pPr marL="742950" indent="-285750" defTabSz="912813" eaLnBrk="0" hangingPunct="0">
              <a:defRPr i="1">
                <a:solidFill>
                  <a:schemeClr val="tx1"/>
                </a:solidFill>
                <a:latin typeface="Calibri" pitchFamily="34" charset="0"/>
                <a:cs typeface="Arial" charset="0"/>
              </a:defRPr>
            </a:lvl2pPr>
            <a:lvl3pPr marL="1143000" indent="-228600" defTabSz="912813" eaLnBrk="0" hangingPunct="0">
              <a:defRPr i="1">
                <a:solidFill>
                  <a:schemeClr val="tx1"/>
                </a:solidFill>
                <a:latin typeface="Calibri" pitchFamily="34" charset="0"/>
                <a:cs typeface="Arial" charset="0"/>
              </a:defRPr>
            </a:lvl3pPr>
            <a:lvl4pPr marL="1600200" indent="-228600" defTabSz="912813" eaLnBrk="0" hangingPunct="0">
              <a:defRPr i="1">
                <a:solidFill>
                  <a:schemeClr val="tx1"/>
                </a:solidFill>
                <a:latin typeface="Calibri" pitchFamily="34" charset="0"/>
                <a:cs typeface="Arial" charset="0"/>
              </a:defRPr>
            </a:lvl4pPr>
            <a:lvl5pPr marL="2057400" indent="-228600" defTabSz="912813" eaLnBrk="0" hangingPunct="0">
              <a:defRPr i="1">
                <a:solidFill>
                  <a:schemeClr val="tx1"/>
                </a:solidFill>
                <a:latin typeface="Calibri" pitchFamily="34" charset="0"/>
                <a:cs typeface="Arial" charset="0"/>
              </a:defRPr>
            </a:lvl5pPr>
            <a:lvl6pPr marL="2514600" indent="-228600" defTabSz="912813" eaLnBrk="0" fontAlgn="base" hangingPunct="0">
              <a:spcBef>
                <a:spcPct val="0"/>
              </a:spcBef>
              <a:spcAft>
                <a:spcPct val="0"/>
              </a:spcAft>
              <a:defRPr i="1">
                <a:solidFill>
                  <a:schemeClr val="tx1"/>
                </a:solidFill>
                <a:latin typeface="Calibri" pitchFamily="34" charset="0"/>
                <a:cs typeface="Arial" charset="0"/>
              </a:defRPr>
            </a:lvl6pPr>
            <a:lvl7pPr marL="2971800" indent="-228600" defTabSz="912813" eaLnBrk="0" fontAlgn="base" hangingPunct="0">
              <a:spcBef>
                <a:spcPct val="0"/>
              </a:spcBef>
              <a:spcAft>
                <a:spcPct val="0"/>
              </a:spcAft>
              <a:defRPr i="1">
                <a:solidFill>
                  <a:schemeClr val="tx1"/>
                </a:solidFill>
                <a:latin typeface="Calibri" pitchFamily="34" charset="0"/>
                <a:cs typeface="Arial" charset="0"/>
              </a:defRPr>
            </a:lvl7pPr>
            <a:lvl8pPr marL="3429000" indent="-228600" defTabSz="912813" eaLnBrk="0" fontAlgn="base" hangingPunct="0">
              <a:spcBef>
                <a:spcPct val="0"/>
              </a:spcBef>
              <a:spcAft>
                <a:spcPct val="0"/>
              </a:spcAft>
              <a:defRPr i="1">
                <a:solidFill>
                  <a:schemeClr val="tx1"/>
                </a:solidFill>
                <a:latin typeface="Calibri" pitchFamily="34" charset="0"/>
                <a:cs typeface="Arial" charset="0"/>
              </a:defRPr>
            </a:lvl8pPr>
            <a:lvl9pPr marL="3886200" indent="-228600" defTabSz="912813" eaLnBrk="0" fontAlgn="base" hangingPunct="0">
              <a:spcBef>
                <a:spcPct val="0"/>
              </a:spcBef>
              <a:spcAft>
                <a:spcPct val="0"/>
              </a:spcAft>
              <a:defRPr i="1">
                <a:solidFill>
                  <a:schemeClr val="tx1"/>
                </a:solidFill>
                <a:latin typeface="Calibri" pitchFamily="34" charset="0"/>
                <a:cs typeface="Arial" charset="0"/>
              </a:defRPr>
            </a:lvl9pPr>
          </a:lstStyle>
          <a:p>
            <a:pPr eaLnBrk="1" hangingPunct="1">
              <a:defRPr/>
            </a:pPr>
            <a:r>
              <a:rPr lang="fr-FR" sz="2000" b="1" dirty="0">
                <a:solidFill>
                  <a:srgbClr val="C00000"/>
                </a:solidFill>
                <a:latin typeface="+mn-lt"/>
                <a:cs typeface="Arial" pitchFamily="34" charset="0"/>
              </a:rPr>
              <a:t>Classe de 2</a:t>
            </a:r>
            <a:r>
              <a:rPr lang="fr-FR" sz="2000" b="1" baseline="30000" dirty="0">
                <a:solidFill>
                  <a:srgbClr val="C00000"/>
                </a:solidFill>
                <a:latin typeface="+mn-lt"/>
                <a:cs typeface="Arial" pitchFamily="34" charset="0"/>
              </a:rPr>
              <a:t>de</a:t>
            </a:r>
            <a:r>
              <a:rPr lang="fr-FR" sz="2000" b="1" dirty="0">
                <a:solidFill>
                  <a:srgbClr val="C00000"/>
                </a:solidFill>
                <a:latin typeface="+mn-lt"/>
                <a:cs typeface="Arial" pitchFamily="34" charset="0"/>
              </a:rPr>
              <a:t> GT : Liste et volumes horaires des enseignements optionnels, L’élève peut choisir 0, 1 ou 2 options</a:t>
            </a:r>
          </a:p>
        </p:txBody>
      </p:sp>
    </p:spTree>
    <p:extLst>
      <p:ext uri="{BB962C8B-B14F-4D97-AF65-F5344CB8AC3E}">
        <p14:creationId xmlns:p14="http://schemas.microsoft.com/office/powerpoint/2010/main" val="3481221401"/>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773978" y="719049"/>
            <a:ext cx="2536913" cy="369332"/>
          </a:xfrm>
          <a:prstGeom prst="rect">
            <a:avLst/>
          </a:prstGeom>
          <a:noFill/>
        </p:spPr>
        <p:txBody>
          <a:bodyPr wrap="none" rtlCol="0">
            <a:spAutoFit/>
          </a:bodyPr>
          <a:lstStyle/>
          <a:p>
            <a:r>
              <a:rPr lang="fr-FR" dirty="0"/>
              <a:t>Les sections linguistiques</a:t>
            </a:r>
          </a:p>
        </p:txBody>
      </p:sp>
      <p:sp>
        <p:nvSpPr>
          <p:cNvPr id="3" name="ZoneTexte 2"/>
          <p:cNvSpPr txBox="1"/>
          <p:nvPr/>
        </p:nvSpPr>
        <p:spPr>
          <a:xfrm>
            <a:off x="511540" y="1536004"/>
            <a:ext cx="10926927" cy="4278094"/>
          </a:xfrm>
          <a:prstGeom prst="rect">
            <a:avLst/>
          </a:prstGeom>
          <a:noFill/>
        </p:spPr>
        <p:txBody>
          <a:bodyPr wrap="square" rtlCol="0">
            <a:spAutoFit/>
          </a:bodyPr>
          <a:lstStyle/>
          <a:p>
            <a:r>
              <a:rPr lang="fr-FR" sz="2000" dirty="0">
                <a:solidFill>
                  <a:srgbClr val="0070C0"/>
                </a:solidFill>
              </a:rPr>
              <a:t>Sections binationales</a:t>
            </a:r>
            <a:r>
              <a:rPr lang="fr-FR" dirty="0"/>
              <a:t>: obtenir simultanément 2 diplômes nationaux (bac)</a:t>
            </a:r>
          </a:p>
          <a:p>
            <a:r>
              <a:rPr lang="fr-FR" dirty="0"/>
              <a:t>Allemand: </a:t>
            </a:r>
            <a:r>
              <a:rPr lang="fr-FR" dirty="0" err="1"/>
              <a:t>Abibac</a:t>
            </a:r>
            <a:r>
              <a:rPr lang="fr-FR" dirty="0"/>
              <a:t> à Colomiers ou Toulouse (St Sernin), </a:t>
            </a:r>
            <a:r>
              <a:rPr lang="fr-FR" i="1" dirty="0"/>
              <a:t>sur dossier  </a:t>
            </a:r>
          </a:p>
          <a:p>
            <a:r>
              <a:rPr lang="fr-FR" dirty="0"/>
              <a:t>Espagnol: </a:t>
            </a:r>
            <a:r>
              <a:rPr lang="fr-FR" dirty="0" err="1"/>
              <a:t>Bachibac</a:t>
            </a:r>
            <a:r>
              <a:rPr lang="fr-FR" dirty="0"/>
              <a:t> à Colomiers, </a:t>
            </a:r>
            <a:r>
              <a:rPr lang="fr-FR" i="1" dirty="0"/>
              <a:t>sur dossier  </a:t>
            </a:r>
          </a:p>
          <a:p>
            <a:r>
              <a:rPr lang="fr-FR" dirty="0"/>
              <a:t>Italien: </a:t>
            </a:r>
            <a:r>
              <a:rPr lang="fr-FR" dirty="0" err="1"/>
              <a:t>Esabac</a:t>
            </a:r>
            <a:r>
              <a:rPr lang="fr-FR" dirty="0"/>
              <a:t> à Toulouse (Fermat)</a:t>
            </a:r>
            <a:r>
              <a:rPr lang="fr-FR" i="1" dirty="0"/>
              <a:t> sur dossier</a:t>
            </a:r>
            <a:endParaRPr lang="fr-FR" dirty="0"/>
          </a:p>
          <a:p>
            <a:endParaRPr lang="fr-FR" dirty="0"/>
          </a:p>
          <a:p>
            <a:r>
              <a:rPr lang="fr-FR" dirty="0">
                <a:solidFill>
                  <a:srgbClr val="0070C0"/>
                </a:solidFill>
              </a:rPr>
              <a:t>Sections européennes</a:t>
            </a:r>
            <a:r>
              <a:rPr lang="fr-FR" dirty="0"/>
              <a:t>: renforcer le niveau de compétences en langue et acquérir une connaissance d’un pays européen</a:t>
            </a:r>
          </a:p>
          <a:p>
            <a:r>
              <a:rPr lang="fr-FR" dirty="0"/>
              <a:t>Sur dossier ou lors de l’inscription. Pour les élèves du secteur du lycée.</a:t>
            </a:r>
          </a:p>
          <a:p>
            <a:r>
              <a:rPr lang="fr-FR" dirty="0"/>
              <a:t>A </a:t>
            </a:r>
            <a:r>
              <a:rPr lang="fr-FR" dirty="0" err="1"/>
              <a:t>V.Hugo</a:t>
            </a:r>
            <a:r>
              <a:rPr lang="fr-FR" dirty="0"/>
              <a:t>: dossier en ligne</a:t>
            </a:r>
          </a:p>
          <a:p>
            <a:endParaRPr lang="fr-FR" dirty="0"/>
          </a:p>
          <a:p>
            <a:r>
              <a:rPr lang="fr-FR" dirty="0">
                <a:solidFill>
                  <a:srgbClr val="0070C0"/>
                </a:solidFill>
              </a:rPr>
              <a:t>Sections internationales: </a:t>
            </a:r>
            <a:r>
              <a:rPr lang="fr-FR" dirty="0"/>
              <a:t>obtenir le bac général avec une option internationale, pratiquer une langue approfondie, avoir un apport culturel du pays</a:t>
            </a:r>
          </a:p>
          <a:p>
            <a:r>
              <a:rPr lang="fr-FR" dirty="0"/>
              <a:t>Sur dossier et test</a:t>
            </a:r>
          </a:p>
          <a:p>
            <a:r>
              <a:rPr lang="fr-FR" dirty="0"/>
              <a:t>Anglais: </a:t>
            </a:r>
            <a:r>
              <a:rPr lang="fr-FR" dirty="0" err="1"/>
              <a:t>V.Hugo</a:t>
            </a:r>
            <a:endParaRPr lang="fr-FR" dirty="0"/>
          </a:p>
          <a:p>
            <a:r>
              <a:rPr lang="fr-FR" dirty="0"/>
              <a:t>Espagnol: St Sernin</a:t>
            </a:r>
          </a:p>
        </p:txBody>
      </p:sp>
    </p:spTree>
    <p:extLst>
      <p:ext uri="{BB962C8B-B14F-4D97-AF65-F5344CB8AC3E}">
        <p14:creationId xmlns:p14="http://schemas.microsoft.com/office/powerpoint/2010/main" val="39816493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ZoneTexte 1"/>
          <p:cNvSpPr txBox="1"/>
          <p:nvPr/>
        </p:nvSpPr>
        <p:spPr>
          <a:xfrm>
            <a:off x="4229100" y="758536"/>
            <a:ext cx="3827907" cy="369332"/>
          </a:xfrm>
          <a:prstGeom prst="rect">
            <a:avLst/>
          </a:prstGeom>
          <a:noFill/>
        </p:spPr>
        <p:txBody>
          <a:bodyPr wrap="none" rtlCol="0">
            <a:spAutoFit/>
          </a:bodyPr>
          <a:lstStyle/>
          <a:p>
            <a:r>
              <a:rPr lang="fr-FR" dirty="0"/>
              <a:t>Sections sportives – Pôle </a:t>
            </a:r>
            <a:r>
              <a:rPr lang="fr-FR" dirty="0" err="1"/>
              <a:t>France-espoir</a:t>
            </a:r>
            <a:endParaRPr lang="fr-FR" dirty="0"/>
          </a:p>
        </p:txBody>
      </p:sp>
      <p:sp>
        <p:nvSpPr>
          <p:cNvPr id="3" name="ZoneTexte 2"/>
          <p:cNvSpPr txBox="1"/>
          <p:nvPr/>
        </p:nvSpPr>
        <p:spPr>
          <a:xfrm>
            <a:off x="1480013" y="2078182"/>
            <a:ext cx="9908423" cy="3416320"/>
          </a:xfrm>
          <a:prstGeom prst="rect">
            <a:avLst/>
          </a:prstGeom>
          <a:noFill/>
        </p:spPr>
        <p:txBody>
          <a:bodyPr wrap="square" rtlCol="0">
            <a:spAutoFit/>
          </a:bodyPr>
          <a:lstStyle/>
          <a:p>
            <a:r>
              <a:rPr lang="fr-FR" dirty="0"/>
              <a:t>Section sportive: Concilier études et pratique sportive avec horaire renforcé en EPS (entre 3 à 8h ), choix d’un sport en particulier. Admission sur dossier scolaire + critères sportifs. Voir Etablissements pour le dossier.</a:t>
            </a:r>
          </a:p>
          <a:p>
            <a:endParaRPr lang="fr-FR" dirty="0"/>
          </a:p>
          <a:p>
            <a:endParaRPr lang="fr-FR" dirty="0"/>
          </a:p>
          <a:p>
            <a:r>
              <a:rPr lang="fr-FR" dirty="0"/>
              <a:t>Pôle: filières d’accès au sport de haut niveau, rebaptisées "Parcours de l'excellence sportive", dépendent du ministère des Sports. Elles accueillent les jeunes sportifs les plus prometteurs et leur permettent de concilier pratique sportive intensive et études. Sélectionnés par les directeurs techniques nationaux des fédérations sportives au vu de leurs performances individuelles et/ou collectives lors des compétitions et stages de détection et en fonction du dossier scolaire. Cursus aménagés.(10 à 15h de pratique sportive par semaine)</a:t>
            </a:r>
          </a:p>
          <a:p>
            <a:endParaRPr lang="fr-FR" dirty="0"/>
          </a:p>
        </p:txBody>
      </p:sp>
    </p:spTree>
    <p:extLst>
      <p:ext uri="{BB962C8B-B14F-4D97-AF65-F5344CB8AC3E}">
        <p14:creationId xmlns:p14="http://schemas.microsoft.com/office/powerpoint/2010/main" val="16730891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rallélogramme 2"/>
          <p:cNvSpPr/>
          <p:nvPr/>
        </p:nvSpPr>
        <p:spPr>
          <a:xfrm>
            <a:off x="2563661" y="1391478"/>
            <a:ext cx="7865801" cy="4691270"/>
          </a:xfrm>
          <a:prstGeom prst="parallelogram">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4000" dirty="0">
                <a:latin typeface="Arial Black"/>
                <a:cs typeface="Arial Black"/>
              </a:rPr>
              <a:t>La voie générale</a:t>
            </a:r>
          </a:p>
          <a:p>
            <a:pPr algn="ctr"/>
            <a:endParaRPr lang="fr-FR" sz="4000" dirty="0">
              <a:latin typeface="Arial Black"/>
              <a:cs typeface="Arial Black"/>
            </a:endParaRPr>
          </a:p>
        </p:txBody>
      </p:sp>
    </p:spTree>
    <p:extLst>
      <p:ext uri="{BB962C8B-B14F-4D97-AF65-F5344CB8AC3E}">
        <p14:creationId xmlns:p14="http://schemas.microsoft.com/office/powerpoint/2010/main" val="31708567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Rectangle 16"/>
          <p:cNvSpPr/>
          <p:nvPr/>
        </p:nvSpPr>
        <p:spPr>
          <a:xfrm>
            <a:off x="1689100" y="174626"/>
            <a:ext cx="5238750" cy="523875"/>
          </a:xfrm>
          <a:prstGeom prst="rect">
            <a:avLst/>
          </a:prstGeom>
          <a:solidFill>
            <a:srgbClr val="FF9933"/>
          </a:solidFill>
          <a:effectLst>
            <a:outerShdw blurRad="50800" dist="38100" dir="2700000" algn="tl" rotWithShape="0">
              <a:prstClr val="black">
                <a:alpha val="40000"/>
              </a:prstClr>
            </a:outerShdw>
          </a:effectLst>
        </p:spPr>
        <p:txBody>
          <a:bodyPr>
            <a:spAutoFit/>
          </a:bodyPr>
          <a:lstStyle/>
          <a:p>
            <a:pPr algn="ctr">
              <a:defRPr/>
            </a:pPr>
            <a:r>
              <a:rPr lang="fr-FR" sz="2800" b="1" kern="0" cap="all" dirty="0">
                <a:solidFill>
                  <a:prstClr val="white"/>
                </a:solidFill>
                <a:latin typeface="Arial Black" charset="0"/>
              </a:rPr>
              <a:t>Baccalauréat</a:t>
            </a:r>
            <a:r>
              <a:rPr lang="fr-FR" sz="2800" b="1" kern="0" dirty="0">
                <a:solidFill>
                  <a:prstClr val="white"/>
                </a:solidFill>
                <a:latin typeface="Arial Black" charset="0"/>
              </a:rPr>
              <a:t> 2021</a:t>
            </a:r>
            <a:endParaRPr lang="fr-FR" sz="1600" kern="0" dirty="0">
              <a:solidFill>
                <a:sysClr val="windowText" lastClr="000000"/>
              </a:solidFill>
            </a:endParaRPr>
          </a:p>
        </p:txBody>
      </p:sp>
      <p:sp>
        <p:nvSpPr>
          <p:cNvPr id="20" name="Rectangle 19"/>
          <p:cNvSpPr/>
          <p:nvPr/>
        </p:nvSpPr>
        <p:spPr>
          <a:xfrm>
            <a:off x="2154238" y="620714"/>
            <a:ext cx="5237162" cy="523875"/>
          </a:xfrm>
          <a:prstGeom prst="rect">
            <a:avLst/>
          </a:prstGeom>
          <a:solidFill>
            <a:srgbClr val="0070C0"/>
          </a:solidFill>
          <a:effectLst>
            <a:outerShdw blurRad="50800" dist="38100" dir="2700000" algn="tl" rotWithShape="0">
              <a:prstClr val="black">
                <a:alpha val="40000"/>
              </a:prstClr>
            </a:outerShdw>
          </a:effectLst>
        </p:spPr>
        <p:txBody>
          <a:bodyPr>
            <a:spAutoFit/>
          </a:bodyPr>
          <a:lstStyle/>
          <a:p>
            <a:pPr algn="ctr">
              <a:defRPr/>
            </a:pPr>
            <a:r>
              <a:rPr lang="fr-FR" sz="2800" b="1" kern="0" dirty="0">
                <a:solidFill>
                  <a:prstClr val="white"/>
                </a:solidFill>
                <a:latin typeface="Arial Black" charset="0"/>
              </a:rPr>
              <a:t>La nouvelle voie générale</a:t>
            </a:r>
            <a:endParaRPr lang="fr-FR" sz="1600" kern="0" dirty="0">
              <a:solidFill>
                <a:sysClr val="windowText" lastClr="000000"/>
              </a:solidFill>
            </a:endParaRPr>
          </a:p>
        </p:txBody>
      </p:sp>
      <p:sp>
        <p:nvSpPr>
          <p:cNvPr id="7" name="Rectangle 6"/>
          <p:cNvSpPr/>
          <p:nvPr/>
        </p:nvSpPr>
        <p:spPr>
          <a:xfrm>
            <a:off x="2652713" y="1095376"/>
            <a:ext cx="7620000" cy="461963"/>
          </a:xfrm>
          <a:prstGeom prst="rect">
            <a:avLst/>
          </a:prstGeom>
          <a:solidFill>
            <a:schemeClr val="accent3">
              <a:lumMod val="60000"/>
              <a:lumOff val="40000"/>
            </a:schemeClr>
          </a:solidFill>
          <a:effectLst>
            <a:outerShdw blurRad="50800" dist="38100" dir="2700000" algn="tl" rotWithShape="0">
              <a:prstClr val="black">
                <a:alpha val="40000"/>
              </a:prstClr>
            </a:outerShdw>
          </a:effectLst>
        </p:spPr>
        <p:txBody>
          <a:bodyPr>
            <a:spAutoFit/>
          </a:bodyPr>
          <a:lstStyle/>
          <a:p>
            <a:pPr algn="ctr">
              <a:defRPr/>
            </a:pPr>
            <a:r>
              <a:rPr lang="fr-FR" sz="2400" b="1" kern="0" dirty="0">
                <a:solidFill>
                  <a:prstClr val="white"/>
                </a:solidFill>
                <a:latin typeface="Arial Black" charset="0"/>
              </a:rPr>
              <a:t>Enseignements communs du cycle terminal</a:t>
            </a:r>
            <a:endParaRPr lang="fr-FR" sz="1400" kern="0" dirty="0">
              <a:solidFill>
                <a:sysClr val="windowText" lastClr="000000"/>
              </a:solidFill>
            </a:endParaRPr>
          </a:p>
        </p:txBody>
      </p:sp>
      <p:graphicFrame>
        <p:nvGraphicFramePr>
          <p:cNvPr id="2" name="Tableau 1"/>
          <p:cNvGraphicFramePr>
            <a:graphicFrameLocks noGrp="1"/>
          </p:cNvGraphicFramePr>
          <p:nvPr/>
        </p:nvGraphicFramePr>
        <p:xfrm>
          <a:off x="1956048" y="1640160"/>
          <a:ext cx="8244408" cy="50292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4129784">
                  <a:extLst>
                    <a:ext uri="{9D8B030D-6E8A-4147-A177-3AD203B41FA5}">
                      <a16:colId xmlns:a16="http://schemas.microsoft.com/office/drawing/2014/main" val="20000"/>
                    </a:ext>
                  </a:extLst>
                </a:gridCol>
                <a:gridCol w="2026392">
                  <a:extLst>
                    <a:ext uri="{9D8B030D-6E8A-4147-A177-3AD203B41FA5}">
                      <a16:colId xmlns:a16="http://schemas.microsoft.com/office/drawing/2014/main" val="20001"/>
                    </a:ext>
                  </a:extLst>
                </a:gridCol>
                <a:gridCol w="2088232">
                  <a:extLst>
                    <a:ext uri="{9D8B030D-6E8A-4147-A177-3AD203B41FA5}">
                      <a16:colId xmlns:a16="http://schemas.microsoft.com/office/drawing/2014/main" val="20002"/>
                    </a:ext>
                  </a:extLst>
                </a:gridCol>
              </a:tblGrid>
              <a:tr h="370840">
                <a:tc>
                  <a:txBody>
                    <a:bodyPr/>
                    <a:lstStyle/>
                    <a:p>
                      <a:r>
                        <a:rPr lang="fr-FR" sz="2400" dirty="0"/>
                        <a:t>Enseignement</a:t>
                      </a:r>
                    </a:p>
                  </a:txBody>
                  <a:tcPr/>
                </a:tc>
                <a:tc>
                  <a:txBody>
                    <a:bodyPr/>
                    <a:lstStyle/>
                    <a:p>
                      <a:r>
                        <a:rPr lang="fr-FR" sz="2400" dirty="0"/>
                        <a:t>Horaires 1</a:t>
                      </a:r>
                      <a:r>
                        <a:rPr lang="fr-FR" sz="2400" baseline="30000" dirty="0"/>
                        <a:t>ère</a:t>
                      </a:r>
                      <a:r>
                        <a:rPr lang="fr-FR" sz="2400" dirty="0"/>
                        <a:t> </a:t>
                      </a:r>
                    </a:p>
                  </a:txBody>
                  <a:tcPr/>
                </a:tc>
                <a:tc>
                  <a:txBody>
                    <a:bodyPr/>
                    <a:lstStyle/>
                    <a:p>
                      <a:r>
                        <a:rPr lang="fr-FR" sz="2400" dirty="0"/>
                        <a:t>Horaires T</a:t>
                      </a:r>
                      <a:r>
                        <a:rPr lang="fr-FR" sz="2400" baseline="30000" dirty="0"/>
                        <a:t>ale</a:t>
                      </a:r>
                      <a:r>
                        <a:rPr lang="fr-FR" sz="2400" dirty="0"/>
                        <a:t> </a:t>
                      </a:r>
                    </a:p>
                  </a:txBody>
                  <a:tcPr/>
                </a:tc>
                <a:extLst>
                  <a:ext uri="{0D108BD9-81ED-4DB2-BD59-A6C34878D82A}">
                    <a16:rowId xmlns:a16="http://schemas.microsoft.com/office/drawing/2014/main" val="10000"/>
                  </a:ext>
                </a:extLst>
              </a:tr>
              <a:tr h="370840">
                <a:tc>
                  <a:txBody>
                    <a:bodyPr/>
                    <a:lstStyle/>
                    <a:p>
                      <a:r>
                        <a:rPr lang="fr-FR" sz="2400" dirty="0"/>
                        <a:t>Français</a:t>
                      </a:r>
                    </a:p>
                  </a:txBody>
                  <a:tcPr/>
                </a:tc>
                <a:tc>
                  <a:txBody>
                    <a:bodyPr/>
                    <a:lstStyle/>
                    <a:p>
                      <a:pPr algn="ctr"/>
                      <a:r>
                        <a:rPr lang="fr-FR" sz="2400"/>
                        <a:t>4 h</a:t>
                      </a:r>
                      <a:endParaRPr lang="fr-FR" sz="2400" dirty="0"/>
                    </a:p>
                  </a:txBody>
                  <a:tcPr/>
                </a:tc>
                <a:tc>
                  <a:txBody>
                    <a:bodyPr/>
                    <a:lstStyle/>
                    <a:p>
                      <a:pPr algn="ctr"/>
                      <a:r>
                        <a:rPr lang="fr-FR" sz="2400" dirty="0"/>
                        <a:t>-</a:t>
                      </a:r>
                    </a:p>
                  </a:txBody>
                  <a:tcPr/>
                </a:tc>
                <a:extLst>
                  <a:ext uri="{0D108BD9-81ED-4DB2-BD59-A6C34878D82A}">
                    <a16:rowId xmlns:a16="http://schemas.microsoft.com/office/drawing/2014/main" val="10001"/>
                  </a:ext>
                </a:extLst>
              </a:tr>
              <a:tr h="370840">
                <a:tc>
                  <a:txBody>
                    <a:bodyPr/>
                    <a:lstStyle/>
                    <a:p>
                      <a:r>
                        <a:rPr lang="fr-FR" sz="2400" dirty="0"/>
                        <a:t>Philosophie</a:t>
                      </a:r>
                    </a:p>
                  </a:txBody>
                  <a:tcPr/>
                </a:tc>
                <a:tc>
                  <a:txBody>
                    <a:bodyPr/>
                    <a:lstStyle/>
                    <a:p>
                      <a:pPr algn="ctr"/>
                      <a:r>
                        <a:rPr lang="fr-FR" sz="2400" dirty="0"/>
                        <a:t>-</a:t>
                      </a:r>
                    </a:p>
                  </a:txBody>
                  <a:tcPr/>
                </a:tc>
                <a:tc>
                  <a:txBody>
                    <a:bodyPr/>
                    <a:lstStyle/>
                    <a:p>
                      <a:pPr algn="ctr"/>
                      <a:r>
                        <a:rPr lang="fr-FR" sz="2400" dirty="0"/>
                        <a:t>4 h</a:t>
                      </a:r>
                    </a:p>
                  </a:txBody>
                  <a:tcPr/>
                </a:tc>
                <a:extLst>
                  <a:ext uri="{0D108BD9-81ED-4DB2-BD59-A6C34878D82A}">
                    <a16:rowId xmlns:a16="http://schemas.microsoft.com/office/drawing/2014/main" val="10002"/>
                  </a:ext>
                </a:extLst>
              </a:tr>
              <a:tr h="370840">
                <a:tc>
                  <a:txBody>
                    <a:bodyPr/>
                    <a:lstStyle/>
                    <a:p>
                      <a:r>
                        <a:rPr lang="fr-FR" sz="2400" dirty="0"/>
                        <a:t>Histoire géographie</a:t>
                      </a:r>
                    </a:p>
                  </a:txBody>
                  <a:tcPr/>
                </a:tc>
                <a:tc>
                  <a:txBody>
                    <a:bodyPr/>
                    <a:lstStyle/>
                    <a:p>
                      <a:pPr algn="ctr"/>
                      <a:r>
                        <a:rPr lang="fr-FR" sz="2400" dirty="0"/>
                        <a:t>3 h</a:t>
                      </a:r>
                    </a:p>
                  </a:txBody>
                  <a:tcPr/>
                </a:tc>
                <a:tc>
                  <a:txBody>
                    <a:bodyPr/>
                    <a:lstStyle/>
                    <a:p>
                      <a:pPr algn="ctr"/>
                      <a:r>
                        <a:rPr lang="fr-FR" sz="2400" dirty="0"/>
                        <a:t>3 h</a:t>
                      </a:r>
                    </a:p>
                  </a:txBody>
                  <a:tcPr/>
                </a:tc>
                <a:extLst>
                  <a:ext uri="{0D108BD9-81ED-4DB2-BD59-A6C34878D82A}">
                    <a16:rowId xmlns:a16="http://schemas.microsoft.com/office/drawing/2014/main" val="10003"/>
                  </a:ext>
                </a:extLst>
              </a:tr>
              <a:tr h="370840">
                <a:tc>
                  <a:txBody>
                    <a:bodyPr/>
                    <a:lstStyle/>
                    <a:p>
                      <a:r>
                        <a:rPr lang="fr-FR" sz="2400" dirty="0"/>
                        <a:t>Langues vivantes A et B</a:t>
                      </a:r>
                    </a:p>
                  </a:txBody>
                  <a:tcPr/>
                </a:tc>
                <a:tc>
                  <a:txBody>
                    <a:bodyPr/>
                    <a:lstStyle/>
                    <a:p>
                      <a:pPr algn="ctr"/>
                      <a:r>
                        <a:rPr lang="fr-FR" sz="2400" dirty="0"/>
                        <a:t>4 h 30</a:t>
                      </a:r>
                    </a:p>
                  </a:txBody>
                  <a:tcPr/>
                </a:tc>
                <a:tc>
                  <a:txBody>
                    <a:bodyPr/>
                    <a:lstStyle/>
                    <a:p>
                      <a:pPr algn="ctr"/>
                      <a:r>
                        <a:rPr lang="fr-FR" sz="2400" dirty="0"/>
                        <a:t>4 h</a:t>
                      </a:r>
                    </a:p>
                  </a:txBody>
                  <a:tcPr/>
                </a:tc>
                <a:extLst>
                  <a:ext uri="{0D108BD9-81ED-4DB2-BD59-A6C34878D82A}">
                    <a16:rowId xmlns:a16="http://schemas.microsoft.com/office/drawing/2014/main" val="10004"/>
                  </a:ext>
                </a:extLst>
              </a:tr>
              <a:tr h="370840">
                <a:tc>
                  <a:txBody>
                    <a:bodyPr/>
                    <a:lstStyle/>
                    <a:p>
                      <a:r>
                        <a:rPr lang="fr-FR" sz="2400" dirty="0"/>
                        <a:t>Enseignement scientifique</a:t>
                      </a:r>
                    </a:p>
                  </a:txBody>
                  <a:tcPr/>
                </a:tc>
                <a:tc>
                  <a:txBody>
                    <a:bodyPr/>
                    <a:lstStyle/>
                    <a:p>
                      <a:pPr algn="ctr"/>
                      <a:r>
                        <a:rPr lang="fr-FR" sz="2400" dirty="0"/>
                        <a:t>2</a:t>
                      </a:r>
                      <a:r>
                        <a:rPr lang="fr-FR" sz="2400" baseline="0" dirty="0"/>
                        <a:t> h</a:t>
                      </a:r>
                      <a:endParaRPr lang="fr-FR" sz="2400" dirty="0"/>
                    </a:p>
                  </a:txBody>
                  <a:tcPr/>
                </a:tc>
                <a:tc>
                  <a:txBody>
                    <a:bodyPr/>
                    <a:lstStyle/>
                    <a:p>
                      <a:pPr algn="ctr"/>
                      <a:r>
                        <a:rPr lang="fr-FR" sz="2400" dirty="0"/>
                        <a:t>2 h</a:t>
                      </a:r>
                    </a:p>
                  </a:txBody>
                  <a:tcPr/>
                </a:tc>
                <a:extLst>
                  <a:ext uri="{0D108BD9-81ED-4DB2-BD59-A6C34878D82A}">
                    <a16:rowId xmlns:a16="http://schemas.microsoft.com/office/drawing/2014/main" val="10005"/>
                  </a:ext>
                </a:extLst>
              </a:tr>
              <a:tr h="370840">
                <a:tc>
                  <a:txBody>
                    <a:bodyPr/>
                    <a:lstStyle/>
                    <a:p>
                      <a:r>
                        <a:rPr lang="fr-FR" sz="2400" dirty="0"/>
                        <a:t>Education physique et sportive</a:t>
                      </a:r>
                    </a:p>
                  </a:txBody>
                  <a:tcPr/>
                </a:tc>
                <a:tc>
                  <a:txBody>
                    <a:bodyPr/>
                    <a:lstStyle/>
                    <a:p>
                      <a:pPr algn="ctr"/>
                      <a:r>
                        <a:rPr lang="fr-FR" sz="2400" dirty="0"/>
                        <a:t>2 h</a:t>
                      </a:r>
                    </a:p>
                  </a:txBody>
                  <a:tcPr/>
                </a:tc>
                <a:tc>
                  <a:txBody>
                    <a:bodyPr/>
                    <a:lstStyle/>
                    <a:p>
                      <a:pPr algn="ctr"/>
                      <a:r>
                        <a:rPr lang="fr-FR" sz="2400" dirty="0"/>
                        <a:t>2 h</a:t>
                      </a:r>
                    </a:p>
                  </a:txBody>
                  <a:tcPr/>
                </a:tc>
                <a:extLst>
                  <a:ext uri="{0D108BD9-81ED-4DB2-BD59-A6C34878D82A}">
                    <a16:rowId xmlns:a16="http://schemas.microsoft.com/office/drawing/2014/main" val="10006"/>
                  </a:ext>
                </a:extLst>
              </a:tr>
              <a:tr h="370840">
                <a:tc>
                  <a:txBody>
                    <a:bodyPr/>
                    <a:lstStyle/>
                    <a:p>
                      <a:r>
                        <a:rPr lang="fr-FR" sz="2400" dirty="0"/>
                        <a:t>Enseignement moral et civique</a:t>
                      </a:r>
                    </a:p>
                  </a:txBody>
                  <a:tcPr/>
                </a:tc>
                <a:tc>
                  <a:txBody>
                    <a:bodyPr/>
                    <a:lstStyle/>
                    <a:p>
                      <a:pPr algn="ctr"/>
                      <a:r>
                        <a:rPr lang="fr-FR" sz="2400" dirty="0"/>
                        <a:t>0</a:t>
                      </a:r>
                      <a:r>
                        <a:rPr lang="fr-FR" sz="2400" baseline="0" dirty="0"/>
                        <a:t> h 30</a:t>
                      </a:r>
                      <a:endParaRPr lang="fr-FR" sz="2400" dirty="0"/>
                    </a:p>
                  </a:txBody>
                  <a:tcPr/>
                </a:tc>
                <a:tc>
                  <a:txBody>
                    <a:bodyPr/>
                    <a:lstStyle/>
                    <a:p>
                      <a:pPr algn="ctr"/>
                      <a:r>
                        <a:rPr lang="fr-FR" sz="2400" dirty="0"/>
                        <a:t>0 h 30</a:t>
                      </a:r>
                    </a:p>
                  </a:txBody>
                  <a:tcPr/>
                </a:tc>
                <a:extLst>
                  <a:ext uri="{0D108BD9-81ED-4DB2-BD59-A6C34878D82A}">
                    <a16:rowId xmlns:a16="http://schemas.microsoft.com/office/drawing/2014/main" val="10007"/>
                  </a:ext>
                </a:extLst>
              </a:tr>
              <a:tr h="370840">
                <a:tc>
                  <a:txBody>
                    <a:bodyPr/>
                    <a:lstStyle/>
                    <a:p>
                      <a:r>
                        <a:rPr lang="fr-FR" sz="2400" b="1" dirty="0">
                          <a:solidFill>
                            <a:schemeClr val="bg1"/>
                          </a:solidFill>
                        </a:rPr>
                        <a:t>Total</a:t>
                      </a:r>
                    </a:p>
                  </a:txBody>
                  <a:tcPr>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b="1" dirty="0">
                          <a:solidFill>
                            <a:schemeClr val="bg1"/>
                          </a:solidFill>
                        </a:rPr>
                        <a:t>16 h</a:t>
                      </a:r>
                    </a:p>
                  </a:txBody>
                  <a:tcPr>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b="1" dirty="0">
                          <a:solidFill>
                            <a:schemeClr val="bg1"/>
                          </a:solidFill>
                        </a:rPr>
                        <a:t>15 h 30</a:t>
                      </a:r>
                    </a:p>
                  </a:txBody>
                  <a:tcPr>
                    <a:solidFill>
                      <a:schemeClr val="accent1">
                        <a:lumMod val="75000"/>
                      </a:schemeClr>
                    </a:solidFill>
                  </a:tcPr>
                </a:tc>
                <a:extLst>
                  <a:ext uri="{0D108BD9-81ED-4DB2-BD59-A6C34878D82A}">
                    <a16:rowId xmlns:a16="http://schemas.microsoft.com/office/drawing/2014/main" val="10008"/>
                  </a:ext>
                </a:extLst>
              </a:tr>
              <a:tr h="370840">
                <a:tc gridSpan="3">
                  <a:txBody>
                    <a:bodyPr/>
                    <a:lstStyle/>
                    <a:p>
                      <a:pPr algn="ctr"/>
                      <a:r>
                        <a:rPr lang="fr-FR" sz="2400" dirty="0"/>
                        <a:t>Accompagnement</a:t>
                      </a:r>
                      <a:r>
                        <a:rPr lang="fr-FR" sz="2400" baseline="0" dirty="0"/>
                        <a:t> personnalisé</a:t>
                      </a:r>
                      <a:endParaRPr lang="fr-FR" sz="2400" dirty="0"/>
                    </a:p>
                  </a:txBody>
                  <a:tcPr>
                    <a:solidFill>
                      <a:schemeClr val="accent2">
                        <a:lumMod val="20000"/>
                        <a:lumOff val="80000"/>
                      </a:schemeClr>
                    </a:solidFill>
                  </a:tcPr>
                </a:tc>
                <a:tc hMerge="1">
                  <a:txBody>
                    <a:bodyPr/>
                    <a:lstStyle/>
                    <a:p>
                      <a:pPr algn="ctr"/>
                      <a:endParaRPr lang="fr-FR" sz="2400" dirty="0"/>
                    </a:p>
                  </a:txBody>
                  <a:tcPr>
                    <a:solidFill>
                      <a:schemeClr val="accent2">
                        <a:lumMod val="20000"/>
                        <a:lumOff val="80000"/>
                      </a:schemeClr>
                    </a:solidFill>
                  </a:tcPr>
                </a:tc>
                <a:tc hMerge="1">
                  <a:txBody>
                    <a:bodyPr/>
                    <a:lstStyle/>
                    <a:p>
                      <a:pPr algn="ctr"/>
                      <a:endParaRPr lang="fr-FR" sz="2400" dirty="0"/>
                    </a:p>
                  </a:txBody>
                  <a:tcPr>
                    <a:solidFill>
                      <a:schemeClr val="accent2">
                        <a:lumMod val="20000"/>
                        <a:lumOff val="80000"/>
                      </a:schemeClr>
                    </a:solidFill>
                  </a:tcPr>
                </a:tc>
                <a:extLst>
                  <a:ext uri="{0D108BD9-81ED-4DB2-BD59-A6C34878D82A}">
                    <a16:rowId xmlns:a16="http://schemas.microsoft.com/office/drawing/2014/main" val="10009"/>
                  </a:ext>
                </a:extLst>
              </a:tr>
              <a:tr h="370840">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dirty="0"/>
                        <a:t>Accompagnement au choix de l’orientation</a:t>
                      </a:r>
                    </a:p>
                  </a:txBody>
                  <a:tcPr>
                    <a:solidFill>
                      <a:schemeClr val="accent2">
                        <a:lumMod val="40000"/>
                        <a:lumOff val="60000"/>
                      </a:schemeClr>
                    </a:solidFill>
                  </a:tcPr>
                </a:tc>
                <a:tc hMerge="1">
                  <a:txBody>
                    <a:bodyPr/>
                    <a:lstStyle/>
                    <a:p>
                      <a:pPr algn="ctr"/>
                      <a:endParaRPr lang="fr-FR" sz="2400" dirty="0"/>
                    </a:p>
                  </a:txBody>
                  <a:tcPr>
                    <a:solidFill>
                      <a:schemeClr val="accent2">
                        <a:lumMod val="40000"/>
                        <a:lumOff val="60000"/>
                      </a:schemeClr>
                    </a:solidFill>
                  </a:tcPr>
                </a:tc>
                <a:tc hMerge="1">
                  <a:txBody>
                    <a:bodyPr/>
                    <a:lstStyle/>
                    <a:p>
                      <a:pPr algn="ctr"/>
                      <a:endParaRPr lang="fr-FR" sz="2400" dirty="0"/>
                    </a:p>
                  </a:txBody>
                  <a:tcPr>
                    <a:solidFill>
                      <a:schemeClr val="accent2">
                        <a:lumMod val="40000"/>
                        <a:lumOff val="60000"/>
                      </a:schemeClr>
                    </a:solidFil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353366720"/>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Rectangle 16"/>
          <p:cNvSpPr/>
          <p:nvPr/>
        </p:nvSpPr>
        <p:spPr>
          <a:xfrm>
            <a:off x="1689100" y="174626"/>
            <a:ext cx="5238750" cy="523875"/>
          </a:xfrm>
          <a:prstGeom prst="rect">
            <a:avLst/>
          </a:prstGeom>
          <a:solidFill>
            <a:srgbClr val="FF9933"/>
          </a:solidFill>
          <a:effectLst>
            <a:outerShdw blurRad="50800" dist="38100" dir="2700000" algn="tl" rotWithShape="0">
              <a:prstClr val="black">
                <a:alpha val="40000"/>
              </a:prstClr>
            </a:outerShdw>
          </a:effectLst>
        </p:spPr>
        <p:txBody>
          <a:bodyPr>
            <a:spAutoFit/>
          </a:bodyPr>
          <a:lstStyle/>
          <a:p>
            <a:pPr algn="ctr">
              <a:defRPr/>
            </a:pPr>
            <a:r>
              <a:rPr lang="fr-FR" sz="2800" b="1" kern="0" cap="all" dirty="0">
                <a:solidFill>
                  <a:prstClr val="white"/>
                </a:solidFill>
                <a:latin typeface="Arial Black" charset="0"/>
              </a:rPr>
              <a:t>Baccalauréat</a:t>
            </a:r>
            <a:r>
              <a:rPr lang="fr-FR" sz="2800" b="1" kern="0" dirty="0">
                <a:solidFill>
                  <a:prstClr val="white"/>
                </a:solidFill>
                <a:latin typeface="Arial Black" charset="0"/>
              </a:rPr>
              <a:t> 2021</a:t>
            </a:r>
            <a:endParaRPr lang="fr-FR" sz="1600" kern="0" dirty="0">
              <a:solidFill>
                <a:sysClr val="windowText" lastClr="000000"/>
              </a:solidFill>
            </a:endParaRPr>
          </a:p>
        </p:txBody>
      </p:sp>
      <p:sp>
        <p:nvSpPr>
          <p:cNvPr id="20" name="Rectangle 19"/>
          <p:cNvSpPr/>
          <p:nvPr/>
        </p:nvSpPr>
        <p:spPr>
          <a:xfrm>
            <a:off x="2154238" y="620714"/>
            <a:ext cx="5237162" cy="523875"/>
          </a:xfrm>
          <a:prstGeom prst="rect">
            <a:avLst/>
          </a:prstGeom>
          <a:solidFill>
            <a:srgbClr val="0070C0"/>
          </a:solidFill>
          <a:effectLst>
            <a:outerShdw blurRad="50800" dist="38100" dir="2700000" algn="tl" rotWithShape="0">
              <a:prstClr val="black">
                <a:alpha val="40000"/>
              </a:prstClr>
            </a:outerShdw>
          </a:effectLst>
        </p:spPr>
        <p:txBody>
          <a:bodyPr>
            <a:spAutoFit/>
          </a:bodyPr>
          <a:lstStyle/>
          <a:p>
            <a:pPr algn="ctr">
              <a:defRPr/>
            </a:pPr>
            <a:r>
              <a:rPr lang="fr-FR" sz="2800" b="1" kern="0" dirty="0">
                <a:solidFill>
                  <a:prstClr val="white"/>
                </a:solidFill>
                <a:latin typeface="Arial Black" charset="0"/>
              </a:rPr>
              <a:t>La nouvelle voie générale</a:t>
            </a:r>
            <a:endParaRPr lang="fr-FR" sz="1600" kern="0" dirty="0">
              <a:solidFill>
                <a:sysClr val="windowText" lastClr="000000"/>
              </a:solidFill>
            </a:endParaRPr>
          </a:p>
        </p:txBody>
      </p:sp>
      <p:sp>
        <p:nvSpPr>
          <p:cNvPr id="7" name="Rectangle 6"/>
          <p:cNvSpPr/>
          <p:nvPr/>
        </p:nvSpPr>
        <p:spPr>
          <a:xfrm>
            <a:off x="2652713" y="1095376"/>
            <a:ext cx="6107112" cy="461963"/>
          </a:xfrm>
          <a:prstGeom prst="rect">
            <a:avLst/>
          </a:prstGeom>
          <a:solidFill>
            <a:schemeClr val="accent3">
              <a:lumMod val="60000"/>
              <a:lumOff val="40000"/>
            </a:schemeClr>
          </a:solidFill>
          <a:effectLst>
            <a:outerShdw blurRad="50800" dist="38100" dir="2700000" algn="tl" rotWithShape="0">
              <a:prstClr val="black">
                <a:alpha val="40000"/>
              </a:prstClr>
            </a:outerShdw>
          </a:effectLst>
        </p:spPr>
        <p:txBody>
          <a:bodyPr>
            <a:spAutoFit/>
          </a:bodyPr>
          <a:lstStyle/>
          <a:p>
            <a:pPr algn="ctr">
              <a:defRPr/>
            </a:pPr>
            <a:r>
              <a:rPr lang="fr-FR" sz="2400" b="1" kern="0" dirty="0">
                <a:solidFill>
                  <a:prstClr val="white"/>
                </a:solidFill>
                <a:latin typeface="Arial Black" charset="0"/>
              </a:rPr>
              <a:t>Volume horaire de la voie générale</a:t>
            </a:r>
            <a:endParaRPr lang="fr-FR" sz="1400" kern="0" dirty="0">
              <a:solidFill>
                <a:sysClr val="windowText" lastClr="000000"/>
              </a:solidFill>
            </a:endParaRPr>
          </a:p>
        </p:txBody>
      </p:sp>
      <p:graphicFrame>
        <p:nvGraphicFramePr>
          <p:cNvPr id="2" name="Tableau 1"/>
          <p:cNvGraphicFramePr>
            <a:graphicFrameLocks noGrp="1"/>
          </p:cNvGraphicFramePr>
          <p:nvPr>
            <p:extLst>
              <p:ext uri="{D42A27DB-BD31-4B8C-83A1-F6EECF244321}">
                <p14:modId xmlns:p14="http://schemas.microsoft.com/office/powerpoint/2010/main" val="1488903836"/>
              </p:ext>
            </p:extLst>
          </p:nvPr>
        </p:nvGraphicFramePr>
        <p:xfrm>
          <a:off x="1847529" y="1962120"/>
          <a:ext cx="8568953" cy="362712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4292355">
                  <a:extLst>
                    <a:ext uri="{9D8B030D-6E8A-4147-A177-3AD203B41FA5}">
                      <a16:colId xmlns:a16="http://schemas.microsoft.com/office/drawing/2014/main" val="20000"/>
                    </a:ext>
                  </a:extLst>
                </a:gridCol>
                <a:gridCol w="2106162">
                  <a:extLst>
                    <a:ext uri="{9D8B030D-6E8A-4147-A177-3AD203B41FA5}">
                      <a16:colId xmlns:a16="http://schemas.microsoft.com/office/drawing/2014/main" val="20001"/>
                    </a:ext>
                  </a:extLst>
                </a:gridCol>
                <a:gridCol w="2170436">
                  <a:extLst>
                    <a:ext uri="{9D8B030D-6E8A-4147-A177-3AD203B41FA5}">
                      <a16:colId xmlns:a16="http://schemas.microsoft.com/office/drawing/2014/main" val="20002"/>
                    </a:ext>
                  </a:extLst>
                </a:gridCol>
              </a:tblGrid>
              <a:tr h="370840">
                <a:tc>
                  <a:txBody>
                    <a:bodyPr/>
                    <a:lstStyle/>
                    <a:p>
                      <a:r>
                        <a:rPr lang="fr-FR" sz="2400" dirty="0"/>
                        <a:t>Enseignement</a:t>
                      </a:r>
                    </a:p>
                  </a:txBody>
                  <a:tcPr/>
                </a:tc>
                <a:tc>
                  <a:txBody>
                    <a:bodyPr/>
                    <a:lstStyle/>
                    <a:p>
                      <a:r>
                        <a:rPr lang="fr-FR" sz="2400" dirty="0"/>
                        <a:t>Horaires 1</a:t>
                      </a:r>
                      <a:r>
                        <a:rPr lang="fr-FR" sz="2400" baseline="30000" dirty="0"/>
                        <a:t>re</a:t>
                      </a:r>
                      <a:r>
                        <a:rPr lang="fr-FR" sz="2400" dirty="0"/>
                        <a:t> </a:t>
                      </a:r>
                    </a:p>
                  </a:txBody>
                  <a:tcPr/>
                </a:tc>
                <a:tc>
                  <a:txBody>
                    <a:bodyPr/>
                    <a:lstStyle/>
                    <a:p>
                      <a:r>
                        <a:rPr lang="fr-FR" sz="2400" dirty="0"/>
                        <a:t>Horaires T</a:t>
                      </a:r>
                      <a:r>
                        <a:rPr lang="fr-FR" sz="2400" baseline="30000" dirty="0"/>
                        <a:t>ale</a:t>
                      </a:r>
                      <a:r>
                        <a:rPr lang="fr-FR" sz="2400" dirty="0"/>
                        <a:t> </a:t>
                      </a:r>
                    </a:p>
                  </a:txBody>
                  <a:tcPr/>
                </a:tc>
                <a:extLst>
                  <a:ext uri="{0D108BD9-81ED-4DB2-BD59-A6C34878D82A}">
                    <a16:rowId xmlns:a16="http://schemas.microsoft.com/office/drawing/2014/main" val="10000"/>
                  </a:ext>
                </a:extLst>
              </a:tr>
              <a:tr h="370840">
                <a:tc>
                  <a:txBody>
                    <a:bodyPr/>
                    <a:lstStyle/>
                    <a:p>
                      <a:r>
                        <a:rPr lang="fr-FR" sz="2400" dirty="0"/>
                        <a:t>Enseignements communs</a:t>
                      </a:r>
                    </a:p>
                  </a:txBody>
                  <a:tcPr/>
                </a:tc>
                <a:tc>
                  <a:txBody>
                    <a:bodyPr/>
                    <a:lstStyle/>
                    <a:p>
                      <a:pPr algn="ctr"/>
                      <a:r>
                        <a:rPr lang="fr-FR" sz="2400" dirty="0"/>
                        <a:t>16 h</a:t>
                      </a:r>
                    </a:p>
                  </a:txBody>
                  <a:tcPr/>
                </a:tc>
                <a:tc>
                  <a:txBody>
                    <a:bodyPr/>
                    <a:lstStyle/>
                    <a:p>
                      <a:pPr algn="ctr"/>
                      <a:r>
                        <a:rPr lang="fr-FR" sz="2400" dirty="0"/>
                        <a:t>15</a:t>
                      </a:r>
                      <a:r>
                        <a:rPr lang="fr-FR" sz="2400" baseline="0" dirty="0"/>
                        <a:t> h 30</a:t>
                      </a:r>
                      <a:endParaRPr lang="fr-FR" sz="2400" dirty="0"/>
                    </a:p>
                  </a:txBody>
                  <a:tcPr/>
                </a:tc>
                <a:extLst>
                  <a:ext uri="{0D108BD9-81ED-4DB2-BD59-A6C34878D82A}">
                    <a16:rowId xmlns:a16="http://schemas.microsoft.com/office/drawing/2014/main" val="10001"/>
                  </a:ext>
                </a:extLst>
              </a:tr>
              <a:tr h="370840">
                <a:tc>
                  <a:txBody>
                    <a:bodyPr/>
                    <a:lstStyle/>
                    <a:p>
                      <a:r>
                        <a:rPr lang="fr-FR" sz="2400" dirty="0"/>
                        <a:t>Enseignements de spécialité</a:t>
                      </a:r>
                    </a:p>
                  </a:txBody>
                  <a:tcPr/>
                </a:tc>
                <a:tc>
                  <a:txBody>
                    <a:bodyPr/>
                    <a:lstStyle/>
                    <a:p>
                      <a:pPr algn="ctr"/>
                      <a:r>
                        <a:rPr lang="fr-FR" sz="2400" dirty="0"/>
                        <a:t>12</a:t>
                      </a:r>
                      <a:r>
                        <a:rPr lang="fr-FR" sz="2400" baseline="0" dirty="0"/>
                        <a:t> h (3x4h)</a:t>
                      </a:r>
                      <a:endParaRPr lang="fr-FR" sz="2400" dirty="0"/>
                    </a:p>
                  </a:txBody>
                  <a:tcPr/>
                </a:tc>
                <a:tc>
                  <a:txBody>
                    <a:bodyPr/>
                    <a:lstStyle/>
                    <a:p>
                      <a:pPr algn="ctr"/>
                      <a:r>
                        <a:rPr lang="fr-FR" sz="2400" dirty="0"/>
                        <a:t>12 h (2x6h)</a:t>
                      </a:r>
                    </a:p>
                  </a:txBody>
                  <a:tcPr/>
                </a:tc>
                <a:extLst>
                  <a:ext uri="{0D108BD9-81ED-4DB2-BD59-A6C34878D82A}">
                    <a16:rowId xmlns:a16="http://schemas.microsoft.com/office/drawing/2014/main" val="10002"/>
                  </a:ext>
                </a:extLst>
              </a:tr>
              <a:tr h="370840">
                <a:tc>
                  <a:txBody>
                    <a:bodyPr/>
                    <a:lstStyle/>
                    <a:p>
                      <a:r>
                        <a:rPr lang="fr-FR" sz="2400" b="1" dirty="0">
                          <a:solidFill>
                            <a:schemeClr val="bg1"/>
                          </a:solidFill>
                        </a:rPr>
                        <a:t>Total</a:t>
                      </a:r>
                    </a:p>
                  </a:txBody>
                  <a:tcPr>
                    <a:solidFill>
                      <a:schemeClr val="tx2">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b="1" dirty="0">
                          <a:solidFill>
                            <a:schemeClr val="bg1"/>
                          </a:solidFill>
                        </a:rPr>
                        <a:t>28 h</a:t>
                      </a:r>
                    </a:p>
                  </a:txBody>
                  <a:tcPr>
                    <a:solidFill>
                      <a:schemeClr val="tx2">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b="1" dirty="0">
                          <a:solidFill>
                            <a:schemeClr val="bg1"/>
                          </a:solidFill>
                        </a:rPr>
                        <a:t>27 h 30</a:t>
                      </a:r>
                    </a:p>
                  </a:txBody>
                  <a:tcPr>
                    <a:solidFill>
                      <a:schemeClr val="tx2">
                        <a:lumMod val="75000"/>
                      </a:schemeClr>
                    </a:solidFill>
                  </a:tcPr>
                </a:tc>
                <a:extLst>
                  <a:ext uri="{0D108BD9-81ED-4DB2-BD59-A6C34878D82A}">
                    <a16:rowId xmlns:a16="http://schemas.microsoft.com/office/drawing/2014/main" val="10003"/>
                  </a:ext>
                </a:extLst>
              </a:tr>
              <a:tr h="370840">
                <a:tc>
                  <a:txBody>
                    <a:bodyPr/>
                    <a:lstStyle/>
                    <a:p>
                      <a:r>
                        <a:rPr lang="fr-FR" sz="2400" dirty="0"/>
                        <a:t>Enseignements optionnels</a:t>
                      </a:r>
                    </a:p>
                  </a:txBody>
                  <a:tcPr/>
                </a:tc>
                <a:tc>
                  <a:txBody>
                    <a:bodyPr/>
                    <a:lstStyle/>
                    <a:p>
                      <a:pPr algn="ctr"/>
                      <a:r>
                        <a:rPr lang="fr-FR" sz="2400" baseline="0" dirty="0"/>
                        <a:t>(3 h)</a:t>
                      </a:r>
                      <a:endParaRPr lang="fr-FR" sz="2400" dirty="0"/>
                    </a:p>
                  </a:txBody>
                  <a:tcPr/>
                </a:tc>
                <a:tc>
                  <a:txBody>
                    <a:bodyPr/>
                    <a:lstStyle/>
                    <a:p>
                      <a:pPr algn="ctr"/>
                      <a:r>
                        <a:rPr lang="fr-FR" sz="2400" dirty="0"/>
                        <a:t>(3 h à 6 h)</a:t>
                      </a:r>
                    </a:p>
                  </a:txBody>
                  <a:tcPr/>
                </a:tc>
                <a:extLst>
                  <a:ext uri="{0D108BD9-81ED-4DB2-BD59-A6C34878D82A}">
                    <a16:rowId xmlns:a16="http://schemas.microsoft.com/office/drawing/2014/main" val="10004"/>
                  </a:ext>
                </a:extLst>
              </a:tr>
              <a:tr h="370840">
                <a:tc gridSpan="3">
                  <a:txBody>
                    <a:bodyPr/>
                    <a:lstStyle/>
                    <a:p>
                      <a:pPr algn="l"/>
                      <a:r>
                        <a:rPr lang="fr-FR" sz="2000" dirty="0"/>
                        <a:t>Accompagnement</a:t>
                      </a:r>
                      <a:r>
                        <a:rPr lang="fr-FR" sz="2000" baseline="0" dirty="0"/>
                        <a:t> personnalisé</a:t>
                      </a:r>
                      <a:r>
                        <a:rPr lang="fr-FR" sz="1800" baseline="0" dirty="0"/>
                        <a:t> – Selon les besoins de l’élève</a:t>
                      </a:r>
                      <a:endParaRPr lang="fr-FR" sz="2000" dirty="0"/>
                    </a:p>
                  </a:txBody>
                  <a:tcPr>
                    <a:solidFill>
                      <a:schemeClr val="accent2">
                        <a:lumMod val="20000"/>
                        <a:lumOff val="80000"/>
                      </a:schemeClr>
                    </a:solidFill>
                  </a:tcPr>
                </a:tc>
                <a:tc hMerge="1">
                  <a:txBody>
                    <a:bodyPr/>
                    <a:lstStyle/>
                    <a:p>
                      <a:pPr algn="ctr"/>
                      <a:endParaRPr lang="fr-FR" sz="2400" dirty="0"/>
                    </a:p>
                  </a:txBody>
                  <a:tcPr>
                    <a:solidFill>
                      <a:schemeClr val="accent2">
                        <a:lumMod val="20000"/>
                        <a:lumOff val="80000"/>
                      </a:schemeClr>
                    </a:solidFill>
                  </a:tcPr>
                </a:tc>
                <a:tc hMerge="1">
                  <a:txBody>
                    <a:bodyPr/>
                    <a:lstStyle/>
                    <a:p>
                      <a:pPr algn="ctr"/>
                      <a:endParaRPr lang="fr-FR" sz="2400" dirty="0"/>
                    </a:p>
                  </a:txBody>
                  <a:tcPr>
                    <a:solidFill>
                      <a:schemeClr val="accent2">
                        <a:lumMod val="20000"/>
                        <a:lumOff val="80000"/>
                      </a:schemeClr>
                    </a:solidFill>
                  </a:tcPr>
                </a:tc>
                <a:extLst>
                  <a:ext uri="{0D108BD9-81ED-4DB2-BD59-A6C34878D82A}">
                    <a16:rowId xmlns:a16="http://schemas.microsoft.com/office/drawing/2014/main" val="10005"/>
                  </a:ext>
                </a:extLst>
              </a:tr>
              <a:tr h="370840">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dirty="0"/>
                        <a:t>Accompagnement au choix de l’orientation</a:t>
                      </a:r>
                      <a:r>
                        <a:rPr lang="fr-FR" sz="1800" dirty="0"/>
                        <a:t> – 54</a:t>
                      </a:r>
                      <a:r>
                        <a:rPr lang="fr-FR" sz="1800" baseline="0" dirty="0"/>
                        <a:t> h annuelles (à titre indicatif) selon les besoins des élèves et les modalités de l’accompagnement à l’orientation mises en place dans l’établissement</a:t>
                      </a:r>
                      <a:endParaRPr lang="fr-FR" sz="1800" dirty="0"/>
                    </a:p>
                  </a:txBody>
                  <a:tcPr>
                    <a:solidFill>
                      <a:schemeClr val="accent2">
                        <a:lumMod val="40000"/>
                        <a:lumOff val="60000"/>
                      </a:schemeClr>
                    </a:solidFill>
                  </a:tcPr>
                </a:tc>
                <a:tc hMerge="1">
                  <a:txBody>
                    <a:bodyPr/>
                    <a:lstStyle/>
                    <a:p>
                      <a:pPr algn="ctr"/>
                      <a:endParaRPr lang="fr-FR" sz="2400" dirty="0"/>
                    </a:p>
                  </a:txBody>
                  <a:tcPr>
                    <a:solidFill>
                      <a:schemeClr val="accent2">
                        <a:lumMod val="40000"/>
                        <a:lumOff val="60000"/>
                      </a:schemeClr>
                    </a:solidFill>
                  </a:tcPr>
                </a:tc>
                <a:tc hMerge="1">
                  <a:txBody>
                    <a:bodyPr/>
                    <a:lstStyle/>
                    <a:p>
                      <a:pPr algn="ctr"/>
                      <a:endParaRPr lang="fr-FR" sz="2400" dirty="0"/>
                    </a:p>
                  </a:txBody>
                  <a:tcPr>
                    <a:solidFill>
                      <a:schemeClr val="accent2">
                        <a:lumMod val="40000"/>
                        <a:lumOff val="60000"/>
                      </a:schemeClr>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142189732"/>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1689100" y="174626"/>
            <a:ext cx="5238750" cy="523875"/>
          </a:xfrm>
          <a:prstGeom prst="rect">
            <a:avLst/>
          </a:prstGeom>
          <a:solidFill>
            <a:srgbClr val="FF9933"/>
          </a:solidFill>
          <a:effectLst>
            <a:outerShdw blurRad="50800" dist="38100" dir="2700000" algn="tl" rotWithShape="0">
              <a:prstClr val="black">
                <a:alpha val="40000"/>
              </a:prstClr>
            </a:outerShdw>
          </a:effectLst>
        </p:spPr>
        <p:txBody>
          <a:bodyPr>
            <a:spAutoFit/>
          </a:bodyPr>
          <a:lstStyle/>
          <a:p>
            <a:pPr algn="ctr">
              <a:defRPr/>
            </a:pPr>
            <a:r>
              <a:rPr lang="fr-FR" sz="2800" b="1" kern="0" cap="all" dirty="0">
                <a:solidFill>
                  <a:prstClr val="white"/>
                </a:solidFill>
                <a:latin typeface="Arial Black" charset="0"/>
              </a:rPr>
              <a:t>Baccalauréat</a:t>
            </a:r>
            <a:r>
              <a:rPr lang="fr-FR" sz="2800" b="1" kern="0" dirty="0">
                <a:solidFill>
                  <a:prstClr val="white"/>
                </a:solidFill>
                <a:latin typeface="Arial Black" charset="0"/>
              </a:rPr>
              <a:t> 2021</a:t>
            </a:r>
            <a:endParaRPr lang="fr-FR" sz="1600" kern="0" dirty="0">
              <a:solidFill>
                <a:sysClr val="windowText" lastClr="000000"/>
              </a:solidFill>
            </a:endParaRPr>
          </a:p>
        </p:txBody>
      </p:sp>
      <p:sp>
        <p:nvSpPr>
          <p:cNvPr id="20" name="Rectangle 19"/>
          <p:cNvSpPr/>
          <p:nvPr/>
        </p:nvSpPr>
        <p:spPr>
          <a:xfrm>
            <a:off x="2154238" y="620714"/>
            <a:ext cx="5237162" cy="523875"/>
          </a:xfrm>
          <a:prstGeom prst="rect">
            <a:avLst/>
          </a:prstGeom>
          <a:solidFill>
            <a:srgbClr val="0070C0"/>
          </a:solidFill>
          <a:effectLst>
            <a:outerShdw blurRad="50800" dist="38100" dir="2700000" algn="tl" rotWithShape="0">
              <a:prstClr val="black">
                <a:alpha val="40000"/>
              </a:prstClr>
            </a:outerShdw>
          </a:effectLst>
        </p:spPr>
        <p:txBody>
          <a:bodyPr>
            <a:spAutoFit/>
          </a:bodyPr>
          <a:lstStyle/>
          <a:p>
            <a:pPr algn="ctr">
              <a:defRPr/>
            </a:pPr>
            <a:r>
              <a:rPr lang="fr-FR" sz="2800" b="1" kern="0" dirty="0">
                <a:solidFill>
                  <a:prstClr val="white"/>
                </a:solidFill>
                <a:latin typeface="Arial Black" charset="0"/>
              </a:rPr>
              <a:t>La nouvelle voie générale</a:t>
            </a:r>
            <a:endParaRPr lang="fr-FR" sz="1600" kern="0" dirty="0">
              <a:solidFill>
                <a:sysClr val="windowText" lastClr="000000"/>
              </a:solidFill>
            </a:endParaRPr>
          </a:p>
        </p:txBody>
      </p:sp>
      <p:graphicFrame>
        <p:nvGraphicFramePr>
          <p:cNvPr id="2" name="Tableau 1"/>
          <p:cNvGraphicFramePr>
            <a:graphicFrameLocks noGrp="1"/>
          </p:cNvGraphicFramePr>
          <p:nvPr/>
        </p:nvGraphicFramePr>
        <p:xfrm>
          <a:off x="4872039" y="1905000"/>
          <a:ext cx="5397053" cy="4450080"/>
        </p:xfrm>
        <a:graphic>
          <a:graphicData uri="http://schemas.openxmlformats.org/drawingml/2006/table">
            <a:tbl>
              <a:tblPr firstRow="1" bandRow="1">
                <a:tableStyleId>{5C22544A-7EE6-4342-B048-85BDC9FD1C3A}</a:tableStyleId>
              </a:tblPr>
              <a:tblGrid>
                <a:gridCol w="5397053">
                  <a:extLst>
                    <a:ext uri="{9D8B030D-6E8A-4147-A177-3AD203B41FA5}">
                      <a16:colId xmlns:a16="http://schemas.microsoft.com/office/drawing/2014/main" val="20000"/>
                    </a:ext>
                  </a:extLst>
                </a:gridCol>
              </a:tblGrid>
              <a:tr h="370840">
                <a:tc>
                  <a:txBody>
                    <a:bodyPr/>
                    <a:lstStyle/>
                    <a:p>
                      <a:r>
                        <a:rPr lang="fr-FR" sz="1800" dirty="0"/>
                        <a:t>Enseignements de spécialité</a:t>
                      </a:r>
                    </a:p>
                  </a:txBody>
                  <a:tcPr/>
                </a:tc>
                <a:extLst>
                  <a:ext uri="{0D108BD9-81ED-4DB2-BD59-A6C34878D82A}">
                    <a16:rowId xmlns:a16="http://schemas.microsoft.com/office/drawing/2014/main" val="10000"/>
                  </a:ext>
                </a:extLst>
              </a:tr>
              <a:tr h="370840">
                <a:tc>
                  <a:txBody>
                    <a:bodyPr/>
                    <a:lstStyle/>
                    <a:p>
                      <a:r>
                        <a:rPr lang="fr-FR" sz="1800" dirty="0"/>
                        <a:t>Arts</a:t>
                      </a:r>
                    </a:p>
                  </a:txBody>
                  <a:tcPr>
                    <a:solidFill>
                      <a:srgbClr val="C8F0D4"/>
                    </a:solidFill>
                  </a:tcPr>
                </a:tc>
                <a:extLst>
                  <a:ext uri="{0D108BD9-81ED-4DB2-BD59-A6C34878D82A}">
                    <a16:rowId xmlns:a16="http://schemas.microsoft.com/office/drawing/2014/main" val="10001"/>
                  </a:ext>
                </a:extLst>
              </a:tr>
              <a:tr h="370840">
                <a:tc>
                  <a:txBody>
                    <a:bodyPr/>
                    <a:lstStyle/>
                    <a:p>
                      <a:r>
                        <a:rPr lang="fr-FR" sz="1800" dirty="0"/>
                        <a:t>Histoire,</a:t>
                      </a:r>
                      <a:r>
                        <a:rPr lang="fr-FR" sz="1800" baseline="0" dirty="0"/>
                        <a:t> géographie, géopolitique et sciences politiques</a:t>
                      </a:r>
                      <a:endParaRPr lang="fr-FR" sz="1800" dirty="0"/>
                    </a:p>
                  </a:txBody>
                  <a:tcPr>
                    <a:solidFill>
                      <a:srgbClr val="FFDDD9"/>
                    </a:solidFill>
                  </a:tcPr>
                </a:tc>
                <a:extLst>
                  <a:ext uri="{0D108BD9-81ED-4DB2-BD59-A6C34878D82A}">
                    <a16:rowId xmlns:a16="http://schemas.microsoft.com/office/drawing/2014/main" val="10002"/>
                  </a:ext>
                </a:extLst>
              </a:tr>
              <a:tr h="370840">
                <a:tc>
                  <a:txBody>
                    <a:bodyPr/>
                    <a:lstStyle/>
                    <a:p>
                      <a:r>
                        <a:rPr lang="fr-FR" sz="1800" dirty="0"/>
                        <a:t>Humanités,</a:t>
                      </a:r>
                      <a:r>
                        <a:rPr lang="fr-FR" sz="1800" baseline="0" dirty="0"/>
                        <a:t> littérature et philosophie</a:t>
                      </a:r>
                      <a:endParaRPr lang="fr-FR" sz="1800" dirty="0"/>
                    </a:p>
                  </a:txBody>
                  <a:tcPr>
                    <a:solidFill>
                      <a:schemeClr val="accent6">
                        <a:lumMod val="40000"/>
                        <a:lumOff val="60000"/>
                      </a:schemeClr>
                    </a:solidFill>
                  </a:tcPr>
                </a:tc>
                <a:extLst>
                  <a:ext uri="{0D108BD9-81ED-4DB2-BD59-A6C34878D82A}">
                    <a16:rowId xmlns:a16="http://schemas.microsoft.com/office/drawing/2014/main" val="10003"/>
                  </a:ext>
                </a:extLst>
              </a:tr>
              <a:tr h="370840">
                <a:tc>
                  <a:txBody>
                    <a:bodyPr/>
                    <a:lstStyle/>
                    <a:p>
                      <a:r>
                        <a:rPr lang="fr-FR" sz="1800" dirty="0"/>
                        <a:t>Langues,</a:t>
                      </a:r>
                      <a:r>
                        <a:rPr lang="fr-FR" sz="1800" baseline="0" dirty="0"/>
                        <a:t> littératures et cultures étrangères</a:t>
                      </a:r>
                      <a:endParaRPr lang="fr-FR" sz="1800" dirty="0"/>
                    </a:p>
                  </a:txBody>
                  <a:tcPr>
                    <a:solidFill>
                      <a:srgbClr val="92D050"/>
                    </a:solidFill>
                  </a:tcPr>
                </a:tc>
                <a:extLst>
                  <a:ext uri="{0D108BD9-81ED-4DB2-BD59-A6C34878D82A}">
                    <a16:rowId xmlns:a16="http://schemas.microsoft.com/office/drawing/2014/main" val="10004"/>
                  </a:ext>
                </a:extLst>
              </a:tr>
              <a:tr h="370840">
                <a:tc>
                  <a:txBody>
                    <a:bodyPr/>
                    <a:lstStyle/>
                    <a:p>
                      <a:r>
                        <a:rPr lang="fr-FR" sz="1800" dirty="0"/>
                        <a:t>Littérature,</a:t>
                      </a:r>
                      <a:r>
                        <a:rPr lang="fr-FR" sz="1800" baseline="0" dirty="0"/>
                        <a:t> langues et cultures de l’Antiquité</a:t>
                      </a:r>
                      <a:endParaRPr lang="fr-FR" sz="1800" dirty="0"/>
                    </a:p>
                  </a:txBody>
                  <a:tcPr/>
                </a:tc>
                <a:extLst>
                  <a:ext uri="{0D108BD9-81ED-4DB2-BD59-A6C34878D82A}">
                    <a16:rowId xmlns:a16="http://schemas.microsoft.com/office/drawing/2014/main" val="10005"/>
                  </a:ext>
                </a:extLst>
              </a:tr>
              <a:tr h="370840">
                <a:tc>
                  <a:txBody>
                    <a:bodyPr/>
                    <a:lstStyle/>
                    <a:p>
                      <a:r>
                        <a:rPr lang="fr-FR" sz="1800" dirty="0"/>
                        <a:t>Mathématiques</a:t>
                      </a:r>
                    </a:p>
                  </a:txBody>
                  <a:tcPr>
                    <a:solidFill>
                      <a:srgbClr val="F3FF97"/>
                    </a:solidFill>
                  </a:tcPr>
                </a:tc>
                <a:extLst>
                  <a:ext uri="{0D108BD9-81ED-4DB2-BD59-A6C34878D82A}">
                    <a16:rowId xmlns:a16="http://schemas.microsoft.com/office/drawing/2014/main" val="10006"/>
                  </a:ext>
                </a:extLst>
              </a:tr>
              <a:tr h="370840">
                <a:tc>
                  <a:txBody>
                    <a:bodyPr/>
                    <a:lstStyle/>
                    <a:p>
                      <a:r>
                        <a:rPr lang="fr-FR" sz="1800" dirty="0"/>
                        <a:t>Numérique et sciences informatiques</a:t>
                      </a:r>
                    </a:p>
                  </a:txBody>
                  <a:tcPr>
                    <a:solidFill>
                      <a:srgbClr val="C8F0D4"/>
                    </a:solidFill>
                  </a:tcPr>
                </a:tc>
                <a:extLst>
                  <a:ext uri="{0D108BD9-81ED-4DB2-BD59-A6C34878D82A}">
                    <a16:rowId xmlns:a16="http://schemas.microsoft.com/office/drawing/2014/main" val="10007"/>
                  </a:ext>
                </a:extLst>
              </a:tr>
              <a:tr h="370840">
                <a:tc>
                  <a:txBody>
                    <a:bodyPr/>
                    <a:lstStyle/>
                    <a:p>
                      <a:r>
                        <a:rPr lang="fr-FR" sz="1800" dirty="0"/>
                        <a:t>Physique chimie</a:t>
                      </a:r>
                    </a:p>
                  </a:txBody>
                  <a:tcPr>
                    <a:solidFill>
                      <a:srgbClr val="00B0F0"/>
                    </a:solidFill>
                  </a:tcPr>
                </a:tc>
                <a:extLst>
                  <a:ext uri="{0D108BD9-81ED-4DB2-BD59-A6C34878D82A}">
                    <a16:rowId xmlns:a16="http://schemas.microsoft.com/office/drawing/2014/main" val="10008"/>
                  </a:ext>
                </a:extLst>
              </a:tr>
              <a:tr h="370840">
                <a:tc>
                  <a:txBody>
                    <a:bodyPr/>
                    <a:lstStyle/>
                    <a:p>
                      <a:r>
                        <a:rPr lang="fr-FR" sz="1800" dirty="0"/>
                        <a:t>Sciences</a:t>
                      </a:r>
                      <a:r>
                        <a:rPr lang="fr-FR" sz="1800" baseline="0" dirty="0"/>
                        <a:t> de la vie et de la terre</a:t>
                      </a:r>
                      <a:endParaRPr lang="fr-FR" sz="1800" dirty="0"/>
                    </a:p>
                  </a:txBody>
                  <a:tcPr>
                    <a:solidFill>
                      <a:srgbClr val="E8E8E8"/>
                    </a:solidFill>
                  </a:tcPr>
                </a:tc>
                <a:extLst>
                  <a:ext uri="{0D108BD9-81ED-4DB2-BD59-A6C34878D82A}">
                    <a16:rowId xmlns:a16="http://schemas.microsoft.com/office/drawing/2014/main" val="10009"/>
                  </a:ext>
                </a:extLst>
              </a:tr>
              <a:tr h="370840">
                <a:tc>
                  <a:txBody>
                    <a:bodyPr/>
                    <a:lstStyle/>
                    <a:p>
                      <a:r>
                        <a:rPr lang="fr-FR" sz="1800" dirty="0"/>
                        <a:t>Sciences de l’ingénieur</a:t>
                      </a:r>
                    </a:p>
                  </a:txBody>
                  <a:tcPr>
                    <a:solidFill>
                      <a:schemeClr val="accent6">
                        <a:lumMod val="40000"/>
                        <a:lumOff val="60000"/>
                      </a:schemeClr>
                    </a:solidFill>
                  </a:tcPr>
                </a:tc>
                <a:extLst>
                  <a:ext uri="{0D108BD9-81ED-4DB2-BD59-A6C34878D82A}">
                    <a16:rowId xmlns:a16="http://schemas.microsoft.com/office/drawing/2014/main" val="10010"/>
                  </a:ext>
                </a:extLst>
              </a:tr>
              <a:tr h="370840">
                <a:tc>
                  <a:txBody>
                    <a:bodyPr/>
                    <a:lstStyle/>
                    <a:p>
                      <a:r>
                        <a:rPr lang="fr-FR" sz="1800" dirty="0"/>
                        <a:t>Sciences économiques et sociales</a:t>
                      </a:r>
                    </a:p>
                  </a:txBody>
                  <a:tcPr>
                    <a:solidFill>
                      <a:srgbClr val="F8C0F0"/>
                    </a:solidFill>
                  </a:tcPr>
                </a:tc>
                <a:extLst>
                  <a:ext uri="{0D108BD9-81ED-4DB2-BD59-A6C34878D82A}">
                    <a16:rowId xmlns:a16="http://schemas.microsoft.com/office/drawing/2014/main" val="10011"/>
                  </a:ext>
                </a:extLst>
              </a:tr>
            </a:tbl>
          </a:graphicData>
        </a:graphic>
      </p:graphicFrame>
      <p:sp>
        <p:nvSpPr>
          <p:cNvPr id="8" name="Rectangle 7"/>
          <p:cNvSpPr/>
          <p:nvPr/>
        </p:nvSpPr>
        <p:spPr>
          <a:xfrm>
            <a:off x="2652714" y="1095376"/>
            <a:ext cx="5387975" cy="461963"/>
          </a:xfrm>
          <a:prstGeom prst="rect">
            <a:avLst/>
          </a:prstGeom>
          <a:solidFill>
            <a:schemeClr val="accent3">
              <a:lumMod val="60000"/>
              <a:lumOff val="40000"/>
            </a:schemeClr>
          </a:solidFill>
          <a:effectLst>
            <a:outerShdw blurRad="50800" dist="38100" dir="2700000" algn="tl" rotWithShape="0">
              <a:prstClr val="black">
                <a:alpha val="40000"/>
              </a:prstClr>
            </a:outerShdw>
          </a:effectLst>
        </p:spPr>
        <p:txBody>
          <a:bodyPr>
            <a:spAutoFit/>
          </a:bodyPr>
          <a:lstStyle/>
          <a:p>
            <a:pPr algn="ctr">
              <a:defRPr/>
            </a:pPr>
            <a:r>
              <a:rPr lang="fr-FR" sz="2400" b="1" kern="0" dirty="0">
                <a:solidFill>
                  <a:prstClr val="white"/>
                </a:solidFill>
                <a:latin typeface="Arial Black" charset="0"/>
              </a:rPr>
              <a:t>Enseignements de spécialité</a:t>
            </a:r>
            <a:endParaRPr lang="fr-FR" sz="1400" kern="0" dirty="0">
              <a:solidFill>
                <a:sysClr val="windowText" lastClr="000000"/>
              </a:solidFill>
            </a:endParaRPr>
          </a:p>
        </p:txBody>
      </p:sp>
      <p:sp>
        <p:nvSpPr>
          <p:cNvPr id="4" name="ZoneTexte 3"/>
          <p:cNvSpPr txBox="1"/>
          <p:nvPr/>
        </p:nvSpPr>
        <p:spPr>
          <a:xfrm>
            <a:off x="1774826" y="2147889"/>
            <a:ext cx="2881313" cy="1938337"/>
          </a:xfrm>
          <a:prstGeom prst="rect">
            <a:avLst/>
          </a:prstGeom>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a:spAutoFit/>
          </a:bodyPr>
          <a:lstStyle/>
          <a:p>
            <a:pPr algn="ctr">
              <a:defRPr/>
            </a:pPr>
            <a:r>
              <a:rPr lang="fr-FR" sz="2000" dirty="0"/>
              <a:t>L’élève choisit </a:t>
            </a:r>
            <a:r>
              <a:rPr lang="fr-FR" sz="2000" b="1" dirty="0"/>
              <a:t>3</a:t>
            </a:r>
            <a:r>
              <a:rPr lang="fr-FR" sz="2000" dirty="0"/>
              <a:t> enseignements de spécialité en première</a:t>
            </a:r>
          </a:p>
          <a:p>
            <a:pPr algn="ctr">
              <a:defRPr/>
            </a:pPr>
            <a:endParaRPr lang="fr-FR" sz="2000" dirty="0"/>
          </a:p>
          <a:p>
            <a:pPr algn="ctr">
              <a:defRPr/>
            </a:pPr>
            <a:r>
              <a:rPr lang="fr-FR" sz="2000" dirty="0"/>
              <a:t>4 h pour chacun, soit un total de 12 h</a:t>
            </a:r>
          </a:p>
        </p:txBody>
      </p:sp>
      <p:sp>
        <p:nvSpPr>
          <p:cNvPr id="11" name="ZoneTexte 10"/>
          <p:cNvSpPr txBox="1"/>
          <p:nvPr/>
        </p:nvSpPr>
        <p:spPr>
          <a:xfrm>
            <a:off x="1774826" y="4411664"/>
            <a:ext cx="2881313" cy="1938337"/>
          </a:xfrm>
          <a:prstGeom prst="rect">
            <a:avLst/>
          </a:prstGeom>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a:spAutoFit/>
          </a:bodyPr>
          <a:lstStyle/>
          <a:p>
            <a:pPr algn="ctr">
              <a:defRPr/>
            </a:pPr>
            <a:r>
              <a:rPr lang="fr-FR" sz="2000" dirty="0"/>
              <a:t>L’élève conserve </a:t>
            </a:r>
            <a:r>
              <a:rPr lang="fr-FR" sz="2000" b="1" dirty="0"/>
              <a:t>2 </a:t>
            </a:r>
            <a:r>
              <a:rPr lang="fr-FR" sz="2000" dirty="0"/>
              <a:t>enseignements de spécialité en terminale</a:t>
            </a:r>
          </a:p>
          <a:p>
            <a:pPr algn="ctr">
              <a:defRPr/>
            </a:pPr>
            <a:endParaRPr lang="fr-FR" sz="2000" dirty="0"/>
          </a:p>
          <a:p>
            <a:pPr algn="ctr">
              <a:defRPr/>
            </a:pPr>
            <a:r>
              <a:rPr lang="fr-FR" sz="2000" dirty="0"/>
              <a:t>6 h pour chacun, soit un total de 12 h</a:t>
            </a:r>
          </a:p>
        </p:txBody>
      </p:sp>
    </p:spTree>
    <p:extLst>
      <p:ext uri="{BB962C8B-B14F-4D97-AF65-F5344CB8AC3E}">
        <p14:creationId xmlns:p14="http://schemas.microsoft.com/office/powerpoint/2010/main" val="3159688752"/>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Rectangle 16"/>
          <p:cNvSpPr/>
          <p:nvPr/>
        </p:nvSpPr>
        <p:spPr>
          <a:xfrm>
            <a:off x="1689100" y="174626"/>
            <a:ext cx="5238750" cy="523875"/>
          </a:xfrm>
          <a:prstGeom prst="rect">
            <a:avLst/>
          </a:prstGeom>
          <a:solidFill>
            <a:srgbClr val="FF9933"/>
          </a:solidFill>
          <a:effectLst>
            <a:outerShdw blurRad="50800" dist="38100" dir="2700000" algn="tl" rotWithShape="0">
              <a:prstClr val="black">
                <a:alpha val="40000"/>
              </a:prstClr>
            </a:outerShdw>
          </a:effectLst>
        </p:spPr>
        <p:txBody>
          <a:bodyPr>
            <a:spAutoFit/>
          </a:bodyPr>
          <a:lstStyle/>
          <a:p>
            <a:pPr algn="ctr">
              <a:defRPr/>
            </a:pPr>
            <a:r>
              <a:rPr lang="fr-FR" sz="2800" b="1" kern="0" cap="all" dirty="0">
                <a:solidFill>
                  <a:prstClr val="white"/>
                </a:solidFill>
                <a:latin typeface="Arial Black" charset="0"/>
              </a:rPr>
              <a:t>Baccalauréat</a:t>
            </a:r>
            <a:r>
              <a:rPr lang="fr-FR" sz="2800" b="1" kern="0" dirty="0">
                <a:solidFill>
                  <a:prstClr val="white"/>
                </a:solidFill>
                <a:latin typeface="Arial Black" charset="0"/>
              </a:rPr>
              <a:t> 2021</a:t>
            </a:r>
            <a:endParaRPr lang="fr-FR" sz="1600" kern="0" dirty="0">
              <a:solidFill>
                <a:sysClr val="windowText" lastClr="000000"/>
              </a:solidFill>
            </a:endParaRPr>
          </a:p>
        </p:txBody>
      </p:sp>
      <p:sp>
        <p:nvSpPr>
          <p:cNvPr id="20" name="Rectangle 19"/>
          <p:cNvSpPr/>
          <p:nvPr/>
        </p:nvSpPr>
        <p:spPr>
          <a:xfrm>
            <a:off x="2154238" y="620714"/>
            <a:ext cx="5237162" cy="523875"/>
          </a:xfrm>
          <a:prstGeom prst="rect">
            <a:avLst/>
          </a:prstGeom>
          <a:solidFill>
            <a:srgbClr val="0070C0"/>
          </a:solidFill>
          <a:effectLst>
            <a:outerShdw blurRad="50800" dist="38100" dir="2700000" algn="tl" rotWithShape="0">
              <a:prstClr val="black">
                <a:alpha val="40000"/>
              </a:prstClr>
            </a:outerShdw>
          </a:effectLst>
        </p:spPr>
        <p:txBody>
          <a:bodyPr>
            <a:spAutoFit/>
          </a:bodyPr>
          <a:lstStyle/>
          <a:p>
            <a:pPr algn="ctr">
              <a:defRPr/>
            </a:pPr>
            <a:r>
              <a:rPr lang="fr-FR" sz="2800" b="1" kern="0" dirty="0">
                <a:solidFill>
                  <a:prstClr val="white"/>
                </a:solidFill>
                <a:latin typeface="Arial Black" charset="0"/>
              </a:rPr>
              <a:t>La nouvelle voie générale</a:t>
            </a:r>
            <a:endParaRPr lang="fr-FR" sz="1600" kern="0" dirty="0">
              <a:solidFill>
                <a:sysClr val="windowText" lastClr="000000"/>
              </a:solidFill>
            </a:endParaRPr>
          </a:p>
        </p:txBody>
      </p:sp>
      <p:sp>
        <p:nvSpPr>
          <p:cNvPr id="7" name="Rectangle 6"/>
          <p:cNvSpPr/>
          <p:nvPr/>
        </p:nvSpPr>
        <p:spPr>
          <a:xfrm>
            <a:off x="2652714" y="1095376"/>
            <a:ext cx="7475537" cy="461963"/>
          </a:xfrm>
          <a:prstGeom prst="rect">
            <a:avLst/>
          </a:prstGeom>
          <a:solidFill>
            <a:schemeClr val="accent3">
              <a:lumMod val="60000"/>
              <a:lumOff val="40000"/>
            </a:schemeClr>
          </a:solidFill>
          <a:effectLst>
            <a:outerShdw blurRad="50800" dist="38100" dir="2700000" algn="tl" rotWithShape="0">
              <a:prstClr val="black">
                <a:alpha val="40000"/>
              </a:prstClr>
            </a:outerShdw>
          </a:effectLst>
        </p:spPr>
        <p:txBody>
          <a:bodyPr>
            <a:spAutoFit/>
          </a:bodyPr>
          <a:lstStyle/>
          <a:p>
            <a:pPr algn="ctr">
              <a:defRPr/>
            </a:pPr>
            <a:r>
              <a:rPr lang="fr-FR" sz="2400" b="1" kern="0" dirty="0">
                <a:solidFill>
                  <a:prstClr val="white"/>
                </a:solidFill>
                <a:latin typeface="Arial Black" charset="0"/>
              </a:rPr>
              <a:t>Coefficients des épreuves du baccalauréat</a:t>
            </a:r>
            <a:endParaRPr lang="fr-FR" sz="1400" kern="0" dirty="0">
              <a:solidFill>
                <a:sysClr val="windowText" lastClr="000000"/>
              </a:solidFill>
            </a:endParaRPr>
          </a:p>
        </p:txBody>
      </p:sp>
      <p:graphicFrame>
        <p:nvGraphicFramePr>
          <p:cNvPr id="2" name="Tableau 1"/>
          <p:cNvGraphicFramePr>
            <a:graphicFrameLocks noGrp="1"/>
          </p:cNvGraphicFramePr>
          <p:nvPr>
            <p:extLst>
              <p:ext uri="{D42A27DB-BD31-4B8C-83A1-F6EECF244321}">
                <p14:modId xmlns:p14="http://schemas.microsoft.com/office/powerpoint/2010/main" val="3605487749"/>
              </p:ext>
            </p:extLst>
          </p:nvPr>
        </p:nvGraphicFramePr>
        <p:xfrm>
          <a:off x="1688796" y="1628800"/>
          <a:ext cx="8871701" cy="492134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535985">
                  <a:extLst>
                    <a:ext uri="{9D8B030D-6E8A-4147-A177-3AD203B41FA5}">
                      <a16:colId xmlns:a16="http://schemas.microsoft.com/office/drawing/2014/main" val="20000"/>
                    </a:ext>
                  </a:extLst>
                </a:gridCol>
                <a:gridCol w="1026956">
                  <a:extLst>
                    <a:ext uri="{9D8B030D-6E8A-4147-A177-3AD203B41FA5}">
                      <a16:colId xmlns:a16="http://schemas.microsoft.com/office/drawing/2014/main" val="20001"/>
                    </a:ext>
                  </a:extLst>
                </a:gridCol>
                <a:gridCol w="1687142">
                  <a:extLst>
                    <a:ext uri="{9D8B030D-6E8A-4147-A177-3AD203B41FA5}">
                      <a16:colId xmlns:a16="http://schemas.microsoft.com/office/drawing/2014/main" val="20002"/>
                    </a:ext>
                  </a:extLst>
                </a:gridCol>
                <a:gridCol w="2621618">
                  <a:extLst>
                    <a:ext uri="{9D8B030D-6E8A-4147-A177-3AD203B41FA5}">
                      <a16:colId xmlns:a16="http://schemas.microsoft.com/office/drawing/2014/main" val="20003"/>
                    </a:ext>
                  </a:extLst>
                </a:gridCol>
              </a:tblGrid>
              <a:tr h="360040">
                <a:tc>
                  <a:txBody>
                    <a:bodyPr/>
                    <a:lstStyle/>
                    <a:p>
                      <a:r>
                        <a:rPr lang="fr-FR" dirty="0"/>
                        <a:t>Épreuve</a:t>
                      </a:r>
                    </a:p>
                  </a:txBody>
                  <a:tcPr/>
                </a:tc>
                <a:tc>
                  <a:txBody>
                    <a:bodyPr/>
                    <a:lstStyle/>
                    <a:p>
                      <a:r>
                        <a:rPr lang="fr-FR" sz="1400" dirty="0"/>
                        <a:t>Coefficient</a:t>
                      </a:r>
                    </a:p>
                  </a:txBody>
                  <a:tcPr/>
                </a:tc>
                <a:tc>
                  <a:txBody>
                    <a:bodyPr/>
                    <a:lstStyle/>
                    <a:p>
                      <a:r>
                        <a:rPr lang="fr-FR" sz="1400" dirty="0"/>
                        <a:t>Nature de l’épreuve</a:t>
                      </a:r>
                    </a:p>
                  </a:txBody>
                  <a:tcPr/>
                </a:tc>
                <a:tc>
                  <a:txBody>
                    <a:bodyPr/>
                    <a:lstStyle/>
                    <a:p>
                      <a:r>
                        <a:rPr lang="fr-FR" dirty="0"/>
                        <a:t>Calendrier</a:t>
                      </a:r>
                    </a:p>
                  </a:txBody>
                  <a:tcPr/>
                </a:tc>
                <a:extLst>
                  <a:ext uri="{0D108BD9-81ED-4DB2-BD59-A6C34878D82A}">
                    <a16:rowId xmlns:a16="http://schemas.microsoft.com/office/drawing/2014/main" val="10000"/>
                  </a:ext>
                </a:extLst>
              </a:tr>
              <a:tr h="366189">
                <a:tc gridSpan="4">
                  <a:txBody>
                    <a:bodyPr/>
                    <a:lstStyle/>
                    <a:p>
                      <a:pPr algn="ctr"/>
                      <a:r>
                        <a:rPr lang="fr-FR" b="1" dirty="0"/>
                        <a:t>Épreuves finales</a:t>
                      </a: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1"/>
                  </a:ext>
                </a:extLst>
              </a:tr>
              <a:tr h="366189">
                <a:tc>
                  <a:txBody>
                    <a:bodyPr/>
                    <a:lstStyle/>
                    <a:p>
                      <a:r>
                        <a:rPr lang="fr-FR" dirty="0"/>
                        <a:t>Français</a:t>
                      </a:r>
                    </a:p>
                  </a:txBody>
                  <a:tcPr/>
                </a:tc>
                <a:tc>
                  <a:txBody>
                    <a:bodyPr/>
                    <a:lstStyle/>
                    <a:p>
                      <a:pPr algn="ctr"/>
                      <a:r>
                        <a:rPr lang="fr-FR" dirty="0"/>
                        <a:t>5</a:t>
                      </a:r>
                    </a:p>
                  </a:txBody>
                  <a:tcPr/>
                </a:tc>
                <a:tc>
                  <a:txBody>
                    <a:bodyPr/>
                    <a:lstStyle/>
                    <a:p>
                      <a:pPr algn="ctr"/>
                      <a:r>
                        <a:rPr lang="fr-FR" dirty="0"/>
                        <a:t>Écrit</a:t>
                      </a:r>
                    </a:p>
                  </a:txBody>
                  <a:tcPr/>
                </a:tc>
                <a:tc>
                  <a:txBody>
                    <a:bodyPr/>
                    <a:lstStyle/>
                    <a:p>
                      <a:r>
                        <a:rPr lang="fr-FR" sz="1600" dirty="0"/>
                        <a:t>Juin de l’année de 1</a:t>
                      </a:r>
                      <a:r>
                        <a:rPr lang="fr-FR" sz="1600" baseline="30000" dirty="0"/>
                        <a:t>re</a:t>
                      </a:r>
                      <a:endParaRPr lang="fr-FR" sz="1600" dirty="0"/>
                    </a:p>
                  </a:txBody>
                  <a:tcPr/>
                </a:tc>
                <a:extLst>
                  <a:ext uri="{0D108BD9-81ED-4DB2-BD59-A6C34878D82A}">
                    <a16:rowId xmlns:a16="http://schemas.microsoft.com/office/drawing/2014/main" val="10002"/>
                  </a:ext>
                </a:extLst>
              </a:tr>
              <a:tr h="366189">
                <a:tc>
                  <a:txBody>
                    <a:bodyPr/>
                    <a:lstStyle/>
                    <a:p>
                      <a:r>
                        <a:rPr lang="fr-FR" dirty="0"/>
                        <a:t>Français</a:t>
                      </a:r>
                    </a:p>
                  </a:txBody>
                  <a:tcPr/>
                </a:tc>
                <a:tc>
                  <a:txBody>
                    <a:bodyPr/>
                    <a:lstStyle/>
                    <a:p>
                      <a:pPr algn="ctr"/>
                      <a:r>
                        <a:rPr lang="fr-FR" dirty="0"/>
                        <a:t>5</a:t>
                      </a:r>
                    </a:p>
                  </a:txBody>
                  <a:tcPr/>
                </a:tc>
                <a:tc>
                  <a:txBody>
                    <a:bodyPr/>
                    <a:lstStyle/>
                    <a:p>
                      <a:pPr algn="ctr"/>
                      <a:r>
                        <a:rPr lang="fr-FR" dirty="0"/>
                        <a:t>Oral</a:t>
                      </a:r>
                    </a:p>
                  </a:txBody>
                  <a:tcPr/>
                </a:tc>
                <a:tc>
                  <a:txBody>
                    <a:bodyPr/>
                    <a:lstStyle/>
                    <a:p>
                      <a:r>
                        <a:rPr lang="fr-FR" sz="1600" dirty="0"/>
                        <a:t>Juin de l’année de 1</a:t>
                      </a:r>
                      <a:r>
                        <a:rPr lang="fr-FR" sz="1600" baseline="30000" dirty="0"/>
                        <a:t>re</a:t>
                      </a:r>
                      <a:r>
                        <a:rPr lang="fr-FR" sz="1600" baseline="0" dirty="0"/>
                        <a:t> </a:t>
                      </a:r>
                      <a:endParaRPr lang="fr-FR" sz="1600" dirty="0"/>
                    </a:p>
                  </a:txBody>
                  <a:tcPr/>
                </a:tc>
                <a:extLst>
                  <a:ext uri="{0D108BD9-81ED-4DB2-BD59-A6C34878D82A}">
                    <a16:rowId xmlns:a16="http://schemas.microsoft.com/office/drawing/2014/main" val="10003"/>
                  </a:ext>
                </a:extLst>
              </a:tr>
              <a:tr h="366189">
                <a:tc>
                  <a:txBody>
                    <a:bodyPr/>
                    <a:lstStyle/>
                    <a:p>
                      <a:r>
                        <a:rPr lang="fr-FR" dirty="0"/>
                        <a:t>Philosophie</a:t>
                      </a:r>
                    </a:p>
                  </a:txBody>
                  <a:tcPr/>
                </a:tc>
                <a:tc>
                  <a:txBody>
                    <a:bodyPr/>
                    <a:lstStyle/>
                    <a:p>
                      <a:pPr algn="ctr"/>
                      <a:r>
                        <a:rPr lang="fr-FR" dirty="0"/>
                        <a:t>8</a:t>
                      </a:r>
                    </a:p>
                  </a:txBody>
                  <a:tcPr/>
                </a:tc>
                <a:tc>
                  <a:txBody>
                    <a:bodyPr/>
                    <a:lstStyle/>
                    <a:p>
                      <a:pPr algn="ctr"/>
                      <a:r>
                        <a:rPr lang="fr-FR" dirty="0"/>
                        <a:t>Écrit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a:t>Juin de l’année de T</a:t>
                      </a:r>
                      <a:r>
                        <a:rPr lang="fr-FR" sz="1600" baseline="30000" dirty="0"/>
                        <a:t>ale</a:t>
                      </a:r>
                    </a:p>
                  </a:txBody>
                  <a:tcPr/>
                </a:tc>
                <a:extLst>
                  <a:ext uri="{0D108BD9-81ED-4DB2-BD59-A6C34878D82A}">
                    <a16:rowId xmlns:a16="http://schemas.microsoft.com/office/drawing/2014/main" val="10004"/>
                  </a:ext>
                </a:extLst>
              </a:tr>
              <a:tr h="366189">
                <a:tc>
                  <a:txBody>
                    <a:bodyPr/>
                    <a:lstStyle/>
                    <a:p>
                      <a:r>
                        <a:rPr lang="fr-FR" dirty="0"/>
                        <a:t>Oral</a:t>
                      </a:r>
                      <a:r>
                        <a:rPr lang="fr-FR" baseline="0" dirty="0"/>
                        <a:t> final</a:t>
                      </a:r>
                      <a:endParaRPr lang="fr-FR" dirty="0"/>
                    </a:p>
                  </a:txBody>
                  <a:tcPr/>
                </a:tc>
                <a:tc>
                  <a:txBody>
                    <a:bodyPr/>
                    <a:lstStyle/>
                    <a:p>
                      <a:pPr algn="ctr"/>
                      <a:r>
                        <a:rPr lang="fr-FR" dirty="0"/>
                        <a:t>10</a:t>
                      </a:r>
                    </a:p>
                  </a:txBody>
                  <a:tcPr/>
                </a:tc>
                <a:tc>
                  <a:txBody>
                    <a:bodyPr/>
                    <a:lstStyle/>
                    <a:p>
                      <a:pPr algn="ctr"/>
                      <a:r>
                        <a:rPr lang="fr-FR" dirty="0"/>
                        <a:t>Oral</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a:t>Juin de l’année de T</a:t>
                      </a:r>
                      <a:r>
                        <a:rPr lang="fr-FR" sz="1600" baseline="30000" dirty="0"/>
                        <a:t>ale</a:t>
                      </a:r>
                    </a:p>
                  </a:txBody>
                  <a:tcPr/>
                </a:tc>
                <a:extLst>
                  <a:ext uri="{0D108BD9-81ED-4DB2-BD59-A6C34878D82A}">
                    <a16:rowId xmlns:a16="http://schemas.microsoft.com/office/drawing/2014/main" val="10005"/>
                  </a:ext>
                </a:extLst>
              </a:tr>
              <a:tr h="366189">
                <a:tc>
                  <a:txBody>
                    <a:bodyPr/>
                    <a:lstStyle/>
                    <a:p>
                      <a:r>
                        <a:rPr lang="fr-FR" dirty="0"/>
                        <a:t>Spécialité 1</a:t>
                      </a:r>
                    </a:p>
                  </a:txBody>
                  <a:tcPr/>
                </a:tc>
                <a:tc>
                  <a:txBody>
                    <a:bodyPr/>
                    <a:lstStyle/>
                    <a:p>
                      <a:pPr algn="ctr"/>
                      <a:r>
                        <a:rPr lang="fr-FR" dirty="0"/>
                        <a:t>16</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a:t>Écrit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a:t>Printemps</a:t>
                      </a:r>
                      <a:r>
                        <a:rPr lang="fr-FR" sz="1600" baseline="0" dirty="0"/>
                        <a:t> de l’année de T</a:t>
                      </a:r>
                      <a:r>
                        <a:rPr lang="fr-FR" sz="1600" baseline="30000" dirty="0"/>
                        <a:t>ale</a:t>
                      </a:r>
                    </a:p>
                  </a:txBody>
                  <a:tcPr/>
                </a:tc>
                <a:extLst>
                  <a:ext uri="{0D108BD9-81ED-4DB2-BD59-A6C34878D82A}">
                    <a16:rowId xmlns:a16="http://schemas.microsoft.com/office/drawing/2014/main" val="10006"/>
                  </a:ext>
                </a:extLst>
              </a:tr>
              <a:tr h="366189">
                <a:tc>
                  <a:txBody>
                    <a:bodyPr/>
                    <a:lstStyle/>
                    <a:p>
                      <a:r>
                        <a:rPr lang="fr-FR" dirty="0"/>
                        <a:t>Spécialité 2</a:t>
                      </a:r>
                    </a:p>
                  </a:txBody>
                  <a:tcPr/>
                </a:tc>
                <a:tc>
                  <a:txBody>
                    <a:bodyPr/>
                    <a:lstStyle/>
                    <a:p>
                      <a:pPr algn="ctr"/>
                      <a:r>
                        <a:rPr lang="fr-FR" dirty="0"/>
                        <a:t>16</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a:t>Écrit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a:t>Printemps</a:t>
                      </a:r>
                      <a:r>
                        <a:rPr lang="fr-FR" sz="1600" baseline="0" dirty="0"/>
                        <a:t> de l’année de T</a:t>
                      </a:r>
                      <a:r>
                        <a:rPr lang="fr-FR" sz="1600" baseline="30000" dirty="0"/>
                        <a:t>ale</a:t>
                      </a:r>
                    </a:p>
                  </a:txBody>
                  <a:tcPr/>
                </a:tc>
                <a:extLst>
                  <a:ext uri="{0D108BD9-81ED-4DB2-BD59-A6C34878D82A}">
                    <a16:rowId xmlns:a16="http://schemas.microsoft.com/office/drawing/2014/main" val="10007"/>
                  </a:ext>
                </a:extLst>
              </a:tr>
              <a:tr h="366189">
                <a:tc grid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b="1" dirty="0"/>
                        <a:t>Contrôle continu</a:t>
                      </a: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8"/>
                  </a:ext>
                </a:extLst>
              </a:tr>
              <a:tr h="3771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b="0" dirty="0"/>
                        <a:t>Épreuves</a:t>
                      </a:r>
                      <a:r>
                        <a:rPr lang="fr-FR" sz="1800" b="0" baseline="0" dirty="0"/>
                        <a:t> de contrôle continu</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800" b="0" dirty="0"/>
                    </a:p>
                  </a:txBody>
                  <a:tcPr/>
                </a:tc>
                <a:tc>
                  <a:txBody>
                    <a:bodyPr/>
                    <a:lstStyle/>
                    <a:p>
                      <a:pPr algn="ctr"/>
                      <a:r>
                        <a:rPr lang="fr-FR" dirty="0"/>
                        <a:t>30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a:t>Écrit</a:t>
                      </a:r>
                    </a:p>
                  </a:txBody>
                  <a:tcPr/>
                </a:tc>
                <a:tc>
                  <a:txBody>
                    <a:bodyPr/>
                    <a:lstStyle/>
                    <a:p>
                      <a:r>
                        <a:rPr lang="fr-FR" sz="1600" dirty="0"/>
                        <a:t>2</a:t>
                      </a:r>
                      <a:r>
                        <a:rPr lang="fr-FR" sz="1600" baseline="30000" dirty="0"/>
                        <a:t>ème</a:t>
                      </a:r>
                      <a:r>
                        <a:rPr lang="fr-FR" sz="1600" baseline="0" dirty="0"/>
                        <a:t> et 3</a:t>
                      </a:r>
                      <a:r>
                        <a:rPr lang="fr-FR" sz="1600" baseline="30000" dirty="0"/>
                        <a:t>ème</a:t>
                      </a:r>
                      <a:r>
                        <a:rPr lang="fr-FR" sz="1600" baseline="0" dirty="0"/>
                        <a:t> trimestres de 1</a:t>
                      </a:r>
                      <a:r>
                        <a:rPr lang="fr-FR" sz="1600" baseline="30000" dirty="0"/>
                        <a:t>re</a:t>
                      </a:r>
                    </a:p>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a:t>2</a:t>
                      </a:r>
                      <a:r>
                        <a:rPr lang="fr-FR" sz="1600" baseline="30000" dirty="0"/>
                        <a:t>ème</a:t>
                      </a:r>
                      <a:r>
                        <a:rPr lang="fr-FR" sz="1600" baseline="0" dirty="0"/>
                        <a:t> trimestre de T</a:t>
                      </a:r>
                      <a:r>
                        <a:rPr lang="fr-FR" sz="1600" baseline="30000" dirty="0"/>
                        <a:t>ale</a:t>
                      </a:r>
                    </a:p>
                  </a:txBody>
                  <a:tcPr/>
                </a:tc>
                <a:extLst>
                  <a:ext uri="{0D108BD9-81ED-4DB2-BD59-A6C34878D82A}">
                    <a16:rowId xmlns:a16="http://schemas.microsoft.com/office/drawing/2014/main" val="10009"/>
                  </a:ext>
                </a:extLst>
              </a:tr>
              <a:tr h="4068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0" dirty="0"/>
                        <a:t>Moyenne des résultats du cycle</a:t>
                      </a:r>
                      <a:r>
                        <a:rPr lang="fr-FR" b="0" baseline="0" dirty="0"/>
                        <a:t> T</a:t>
                      </a:r>
                      <a:r>
                        <a:rPr lang="fr-FR" b="0" baseline="30000" dirty="0"/>
                        <a:t>al</a:t>
                      </a:r>
                    </a:p>
                  </a:txBody>
                  <a:tcPr/>
                </a:tc>
                <a:tc>
                  <a:txBody>
                    <a:bodyPr/>
                    <a:lstStyle/>
                    <a:p>
                      <a:pPr algn="ctr"/>
                      <a:r>
                        <a:rPr lang="fr-FR" dirty="0"/>
                        <a:t>10</a:t>
                      </a:r>
                    </a:p>
                  </a:txBody>
                  <a:tcPr/>
                </a:tc>
                <a:tc>
                  <a:txBody>
                    <a:bodyPr/>
                    <a:lstStyle/>
                    <a:p>
                      <a:endParaRPr lang="fr-FR" dirty="0"/>
                    </a:p>
                  </a:txBody>
                  <a:tcPr/>
                </a:tc>
                <a:tc>
                  <a:txBody>
                    <a:bodyPr/>
                    <a:lstStyle/>
                    <a:p>
                      <a:r>
                        <a:rPr lang="fr-FR" sz="1600" dirty="0"/>
                        <a:t>Ensemble des</a:t>
                      </a:r>
                      <a:r>
                        <a:rPr lang="fr-FR" sz="1600" baseline="0" dirty="0"/>
                        <a:t> notes de 1</a:t>
                      </a:r>
                      <a:r>
                        <a:rPr lang="fr-FR" sz="1600" baseline="30000" dirty="0"/>
                        <a:t>re</a:t>
                      </a:r>
                      <a:r>
                        <a:rPr lang="fr-FR" sz="1600" baseline="0" dirty="0"/>
                        <a:t> et de T</a:t>
                      </a:r>
                      <a:r>
                        <a:rPr lang="fr-FR" sz="1600" baseline="30000" dirty="0"/>
                        <a:t>ale</a:t>
                      </a:r>
                    </a:p>
                  </a:txBody>
                  <a:tcPr/>
                </a:tc>
                <a:extLst>
                  <a:ext uri="{0D108BD9-81ED-4DB2-BD59-A6C34878D82A}">
                    <a16:rowId xmlns:a16="http://schemas.microsoft.com/office/drawing/2014/main" val="10010"/>
                  </a:ext>
                </a:extLst>
              </a:tr>
              <a:tr h="4068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1" baseline="0" dirty="0">
                          <a:solidFill>
                            <a:schemeClr val="bg1"/>
                          </a:solidFill>
                        </a:rPr>
                        <a:t>Total</a:t>
                      </a:r>
                    </a:p>
                  </a:txBody>
                  <a:tcPr>
                    <a:solidFill>
                      <a:schemeClr val="accent5">
                        <a:lumMod val="75000"/>
                      </a:schemeClr>
                    </a:solidFill>
                  </a:tcPr>
                </a:tc>
                <a:tc>
                  <a:txBody>
                    <a:bodyPr/>
                    <a:lstStyle/>
                    <a:p>
                      <a:pPr algn="ctr"/>
                      <a:r>
                        <a:rPr lang="fr-FR" b="1" dirty="0">
                          <a:solidFill>
                            <a:schemeClr val="bg1"/>
                          </a:solidFill>
                        </a:rPr>
                        <a:t>100</a:t>
                      </a:r>
                    </a:p>
                  </a:txBody>
                  <a:tcPr>
                    <a:solidFill>
                      <a:schemeClr val="accent5">
                        <a:lumMod val="75000"/>
                      </a:schemeClr>
                    </a:solidFill>
                  </a:tcPr>
                </a:tc>
                <a:tc>
                  <a:txBody>
                    <a:bodyPr/>
                    <a:lstStyle/>
                    <a:p>
                      <a:endParaRPr lang="fr-FR" dirty="0"/>
                    </a:p>
                  </a:txBody>
                  <a:tcPr>
                    <a:solidFill>
                      <a:schemeClr val="accent5">
                        <a:lumMod val="75000"/>
                      </a:schemeClr>
                    </a:solidFill>
                  </a:tcPr>
                </a:tc>
                <a:tc>
                  <a:txBody>
                    <a:bodyPr/>
                    <a:lstStyle/>
                    <a:p>
                      <a:endParaRPr lang="fr-FR" sz="1600" baseline="30000" dirty="0"/>
                    </a:p>
                  </a:txBody>
                  <a:tcPr>
                    <a:solidFill>
                      <a:schemeClr val="accent5">
                        <a:lumMod val="75000"/>
                      </a:schemeClr>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2853136613"/>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Line 47"/>
          <p:cNvSpPr>
            <a:spLocks noChangeShapeType="1"/>
          </p:cNvSpPr>
          <p:nvPr/>
        </p:nvSpPr>
        <p:spPr bwMode="auto">
          <a:xfrm>
            <a:off x="9383713" y="4375150"/>
            <a:ext cx="0" cy="444500"/>
          </a:xfrm>
          <a:prstGeom prst="line">
            <a:avLst/>
          </a:prstGeom>
          <a:noFill/>
          <a:ln w="158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6" name="Line 49"/>
          <p:cNvSpPr>
            <a:spLocks noChangeShapeType="1"/>
          </p:cNvSpPr>
          <p:nvPr/>
        </p:nvSpPr>
        <p:spPr bwMode="auto">
          <a:xfrm flipH="1">
            <a:off x="7242176" y="5284788"/>
            <a:ext cx="1374775" cy="4762"/>
          </a:xfrm>
          <a:prstGeom prst="line">
            <a:avLst/>
          </a:prstGeom>
          <a:noFill/>
          <a:ln w="158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3" name="Line 45"/>
          <p:cNvSpPr>
            <a:spLocks noChangeShapeType="1"/>
          </p:cNvSpPr>
          <p:nvPr/>
        </p:nvSpPr>
        <p:spPr bwMode="auto">
          <a:xfrm flipV="1">
            <a:off x="7242175" y="4311650"/>
            <a:ext cx="1220788" cy="0"/>
          </a:xfrm>
          <a:prstGeom prst="line">
            <a:avLst/>
          </a:prstGeom>
          <a:noFill/>
          <a:ln w="158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1" name="Line 43"/>
          <p:cNvSpPr>
            <a:spLocks noChangeShapeType="1"/>
          </p:cNvSpPr>
          <p:nvPr/>
        </p:nvSpPr>
        <p:spPr bwMode="auto">
          <a:xfrm flipH="1">
            <a:off x="6450014" y="3760788"/>
            <a:ext cx="3175" cy="412750"/>
          </a:xfrm>
          <a:prstGeom prst="line">
            <a:avLst/>
          </a:prstGeom>
          <a:noFill/>
          <a:ln w="15875">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72" name="Line 44"/>
          <p:cNvSpPr>
            <a:spLocks noChangeShapeType="1"/>
          </p:cNvSpPr>
          <p:nvPr/>
        </p:nvSpPr>
        <p:spPr bwMode="auto">
          <a:xfrm flipH="1">
            <a:off x="4894263" y="4519613"/>
            <a:ext cx="685800" cy="0"/>
          </a:xfrm>
          <a:prstGeom prst="line">
            <a:avLst/>
          </a:prstGeom>
          <a:noFill/>
          <a:ln w="158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51" name="Rectangle 50"/>
          <p:cNvSpPr/>
          <p:nvPr/>
        </p:nvSpPr>
        <p:spPr>
          <a:xfrm>
            <a:off x="1092131" y="1245975"/>
            <a:ext cx="2278576" cy="862012"/>
          </a:xfrm>
          <a:prstGeom prst="rect">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600"/>
          </a:p>
        </p:txBody>
      </p:sp>
      <p:sp>
        <p:nvSpPr>
          <p:cNvPr id="10248" name="Text Box 3"/>
          <p:cNvSpPr txBox="1">
            <a:spLocks noChangeArrowheads="1"/>
          </p:cNvSpPr>
          <p:nvPr/>
        </p:nvSpPr>
        <p:spPr bwMode="auto">
          <a:xfrm>
            <a:off x="2135189" y="404813"/>
            <a:ext cx="7921625"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912813"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defTabSz="912813"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912813"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912813"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912813"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912813"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fr-FR" altLang="fr-FR" b="1">
                <a:solidFill>
                  <a:srgbClr val="C00000"/>
                </a:solidFill>
              </a:rPr>
              <a:t>Procédure et calendrier</a:t>
            </a:r>
          </a:p>
        </p:txBody>
      </p:sp>
      <p:sp>
        <p:nvSpPr>
          <p:cNvPr id="52" name="Rectangle 5"/>
          <p:cNvSpPr>
            <a:spLocks noChangeArrowheads="1"/>
          </p:cNvSpPr>
          <p:nvPr/>
        </p:nvSpPr>
        <p:spPr bwMode="auto">
          <a:xfrm>
            <a:off x="1092131" y="1333500"/>
            <a:ext cx="2784545" cy="88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eaLnBrk="0" hangingPunct="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9pPr>
          </a:lstStyle>
          <a:p>
            <a:pPr algn="ctr" eaLnBrk="1" hangingPunct="1">
              <a:spcBef>
                <a:spcPct val="0"/>
              </a:spcBef>
              <a:buFontTx/>
              <a:buNone/>
            </a:pPr>
            <a:r>
              <a:rPr lang="en-GB" altLang="fr-FR" sz="1800" b="1" dirty="0">
                <a:solidFill>
                  <a:schemeClr val="bg1"/>
                </a:solidFill>
                <a:cs typeface="Times New Roman" panose="02020603050405020304" pitchFamily="18" charset="0"/>
              </a:rPr>
              <a:t>2</a:t>
            </a:r>
            <a:r>
              <a:rPr lang="en-GB" altLang="fr-FR" sz="1800" b="1" baseline="30000" dirty="0">
                <a:solidFill>
                  <a:schemeClr val="bg1"/>
                </a:solidFill>
                <a:cs typeface="Times New Roman" panose="02020603050405020304" pitchFamily="18" charset="0"/>
              </a:rPr>
              <a:t>e</a:t>
            </a:r>
            <a:r>
              <a:rPr lang="en-GB" altLang="fr-FR" sz="1800" b="1" dirty="0">
                <a:solidFill>
                  <a:schemeClr val="bg1"/>
                </a:solidFill>
                <a:cs typeface="Times New Roman" panose="02020603050405020304" pitchFamily="18" charset="0"/>
              </a:rPr>
              <a:t> </a:t>
            </a:r>
            <a:r>
              <a:rPr lang="en-GB" altLang="fr-FR" sz="1800" b="1" dirty="0" err="1">
                <a:solidFill>
                  <a:schemeClr val="bg1"/>
                </a:solidFill>
                <a:cs typeface="Times New Roman" panose="02020603050405020304" pitchFamily="18" charset="0"/>
              </a:rPr>
              <a:t>trimestre</a:t>
            </a:r>
            <a:endParaRPr lang="en-GB" altLang="fr-FR" sz="1800" b="1" dirty="0">
              <a:solidFill>
                <a:schemeClr val="bg1"/>
              </a:solidFill>
              <a:cs typeface="Times New Roman" panose="02020603050405020304" pitchFamily="18" charset="0"/>
            </a:endParaRPr>
          </a:p>
          <a:p>
            <a:pPr algn="ctr" eaLnBrk="1" hangingPunct="1">
              <a:spcBef>
                <a:spcPct val="0"/>
              </a:spcBef>
              <a:buFontTx/>
              <a:buNone/>
            </a:pPr>
            <a:r>
              <a:rPr lang="en-GB" altLang="fr-FR" sz="1800" b="1" dirty="0">
                <a:solidFill>
                  <a:schemeClr val="bg1"/>
                </a:solidFill>
                <a:cs typeface="Times New Roman" panose="02020603050405020304" pitchFamily="18" charset="0"/>
              </a:rPr>
              <a:t>/ 1 </a:t>
            </a:r>
            <a:r>
              <a:rPr lang="en-GB" altLang="fr-FR" sz="1800" b="1" dirty="0" err="1">
                <a:solidFill>
                  <a:schemeClr val="bg1"/>
                </a:solidFill>
                <a:cs typeface="Times New Roman" panose="02020603050405020304" pitchFamily="18" charset="0"/>
              </a:rPr>
              <a:t>semestre</a:t>
            </a:r>
            <a:endParaRPr lang="en-GB" altLang="fr-FR" sz="1800" dirty="0">
              <a:solidFill>
                <a:schemeClr val="bg1"/>
              </a:solidFill>
              <a:cs typeface="Times New Roman" panose="02020603050405020304" pitchFamily="18" charset="0"/>
            </a:endParaRPr>
          </a:p>
        </p:txBody>
      </p:sp>
      <p:sp>
        <p:nvSpPr>
          <p:cNvPr id="53" name="Rectangle 52"/>
          <p:cNvSpPr/>
          <p:nvPr/>
        </p:nvSpPr>
        <p:spPr>
          <a:xfrm>
            <a:off x="1092107" y="2337013"/>
            <a:ext cx="2240056" cy="895350"/>
          </a:xfrm>
          <a:prstGeom prst="rect">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600"/>
          </a:p>
        </p:txBody>
      </p:sp>
      <p:sp>
        <p:nvSpPr>
          <p:cNvPr id="54" name="Rectangle 5"/>
          <p:cNvSpPr>
            <a:spLocks noChangeArrowheads="1"/>
          </p:cNvSpPr>
          <p:nvPr/>
        </p:nvSpPr>
        <p:spPr bwMode="auto">
          <a:xfrm>
            <a:off x="978355" y="2222500"/>
            <a:ext cx="2143125" cy="88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eaLnBrk="0" hangingPunct="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defRPr>
            </a:lvl9pPr>
          </a:lstStyle>
          <a:p>
            <a:pPr algn="ctr" eaLnBrk="1" hangingPunct="1">
              <a:spcBef>
                <a:spcPct val="0"/>
              </a:spcBef>
              <a:buFontTx/>
              <a:buNone/>
            </a:pPr>
            <a:r>
              <a:rPr lang="en-GB" altLang="fr-FR" sz="1800" b="1" dirty="0">
                <a:solidFill>
                  <a:schemeClr val="bg1"/>
                </a:solidFill>
                <a:cs typeface="Times New Roman" panose="02020603050405020304" pitchFamily="18" charset="0"/>
              </a:rPr>
              <a:t>3</a:t>
            </a:r>
            <a:r>
              <a:rPr lang="en-GB" altLang="fr-FR" sz="1800" b="1" baseline="30000" dirty="0">
                <a:solidFill>
                  <a:schemeClr val="bg1"/>
                </a:solidFill>
                <a:cs typeface="Times New Roman" panose="02020603050405020304" pitchFamily="18" charset="0"/>
              </a:rPr>
              <a:t>e</a:t>
            </a:r>
            <a:r>
              <a:rPr lang="en-GB" altLang="fr-FR" sz="1800" b="1" dirty="0">
                <a:solidFill>
                  <a:schemeClr val="bg1"/>
                </a:solidFill>
                <a:cs typeface="Times New Roman" panose="02020603050405020304" pitchFamily="18" charset="0"/>
              </a:rPr>
              <a:t> </a:t>
            </a:r>
            <a:r>
              <a:rPr lang="en-GB" altLang="fr-FR" sz="1800" b="1" dirty="0" err="1">
                <a:solidFill>
                  <a:schemeClr val="bg1"/>
                </a:solidFill>
                <a:cs typeface="Times New Roman" panose="02020603050405020304" pitchFamily="18" charset="0"/>
              </a:rPr>
              <a:t>trimestre</a:t>
            </a:r>
            <a:r>
              <a:rPr lang="en-GB" altLang="fr-FR" sz="1800" b="1" dirty="0">
                <a:solidFill>
                  <a:schemeClr val="bg1"/>
                </a:solidFill>
                <a:cs typeface="Times New Roman" panose="02020603050405020304" pitchFamily="18" charset="0"/>
              </a:rPr>
              <a:t>/</a:t>
            </a:r>
          </a:p>
          <a:p>
            <a:pPr algn="ctr" eaLnBrk="1" hangingPunct="1">
              <a:spcBef>
                <a:spcPct val="0"/>
              </a:spcBef>
              <a:buFontTx/>
              <a:buNone/>
            </a:pPr>
            <a:r>
              <a:rPr lang="en-GB" altLang="fr-FR" sz="1800" b="1" dirty="0">
                <a:solidFill>
                  <a:schemeClr val="bg1"/>
                </a:solidFill>
                <a:cs typeface="Times New Roman" panose="02020603050405020304" pitchFamily="18" charset="0"/>
              </a:rPr>
              <a:t> 2 </a:t>
            </a:r>
            <a:r>
              <a:rPr lang="en-GB" altLang="fr-FR" sz="1800" b="1" dirty="0" err="1">
                <a:solidFill>
                  <a:schemeClr val="bg1"/>
                </a:solidFill>
                <a:cs typeface="Times New Roman" panose="02020603050405020304" pitchFamily="18" charset="0"/>
              </a:rPr>
              <a:t>semestre</a:t>
            </a:r>
            <a:endParaRPr lang="en-GB" altLang="fr-FR" sz="1800" dirty="0">
              <a:solidFill>
                <a:schemeClr val="bg1"/>
              </a:solidFill>
              <a:cs typeface="Times New Roman" panose="02020603050405020304" pitchFamily="18" charset="0"/>
            </a:endParaRPr>
          </a:p>
        </p:txBody>
      </p:sp>
      <p:sp>
        <p:nvSpPr>
          <p:cNvPr id="55" name="Text Box 5"/>
          <p:cNvSpPr txBox="1">
            <a:spLocks noChangeArrowheads="1"/>
          </p:cNvSpPr>
          <p:nvPr/>
        </p:nvSpPr>
        <p:spPr bwMode="auto">
          <a:xfrm>
            <a:off x="3719514" y="1360488"/>
            <a:ext cx="705378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i="1">
                <a:solidFill>
                  <a:schemeClr val="tx1"/>
                </a:solidFill>
                <a:latin typeface="Calibri" pitchFamily="34" charset="0"/>
                <a:cs typeface="Arial" charset="0"/>
              </a:defRPr>
            </a:lvl1pPr>
            <a:lvl2pPr marL="742950" indent="-285750" eaLnBrk="0" hangingPunct="0">
              <a:defRPr i="1">
                <a:solidFill>
                  <a:schemeClr val="tx1"/>
                </a:solidFill>
                <a:latin typeface="Calibri" pitchFamily="34" charset="0"/>
                <a:cs typeface="Arial" charset="0"/>
              </a:defRPr>
            </a:lvl2pPr>
            <a:lvl3pPr marL="1143000" indent="-228600" eaLnBrk="0" hangingPunct="0">
              <a:defRPr i="1">
                <a:solidFill>
                  <a:schemeClr val="tx1"/>
                </a:solidFill>
                <a:latin typeface="Calibri" pitchFamily="34" charset="0"/>
                <a:cs typeface="Arial" charset="0"/>
              </a:defRPr>
            </a:lvl3pPr>
            <a:lvl4pPr marL="1600200" indent="-228600" eaLnBrk="0" hangingPunct="0">
              <a:defRPr i="1">
                <a:solidFill>
                  <a:schemeClr val="tx1"/>
                </a:solidFill>
                <a:latin typeface="Calibri" pitchFamily="34" charset="0"/>
                <a:cs typeface="Arial" charset="0"/>
              </a:defRPr>
            </a:lvl4pPr>
            <a:lvl5pPr marL="2057400" indent="-228600" eaLnBrk="0" hangingPunct="0">
              <a:defRPr i="1">
                <a:solidFill>
                  <a:schemeClr val="tx1"/>
                </a:solidFill>
                <a:latin typeface="Calibri" pitchFamily="34" charset="0"/>
                <a:cs typeface="Arial" charset="0"/>
              </a:defRPr>
            </a:lvl5pPr>
            <a:lvl6pPr marL="2514600" indent="-228600" eaLnBrk="0" fontAlgn="base" hangingPunct="0">
              <a:spcBef>
                <a:spcPct val="0"/>
              </a:spcBef>
              <a:spcAft>
                <a:spcPct val="0"/>
              </a:spcAft>
              <a:defRPr i="1">
                <a:solidFill>
                  <a:schemeClr val="tx1"/>
                </a:solidFill>
                <a:latin typeface="Calibri" pitchFamily="34" charset="0"/>
                <a:cs typeface="Arial" charset="0"/>
              </a:defRPr>
            </a:lvl6pPr>
            <a:lvl7pPr marL="2971800" indent="-228600" eaLnBrk="0" fontAlgn="base" hangingPunct="0">
              <a:spcBef>
                <a:spcPct val="0"/>
              </a:spcBef>
              <a:spcAft>
                <a:spcPct val="0"/>
              </a:spcAft>
              <a:defRPr i="1">
                <a:solidFill>
                  <a:schemeClr val="tx1"/>
                </a:solidFill>
                <a:latin typeface="Calibri" pitchFamily="34" charset="0"/>
                <a:cs typeface="Arial" charset="0"/>
              </a:defRPr>
            </a:lvl7pPr>
            <a:lvl8pPr marL="3429000" indent="-228600" eaLnBrk="0" fontAlgn="base" hangingPunct="0">
              <a:spcBef>
                <a:spcPct val="0"/>
              </a:spcBef>
              <a:spcAft>
                <a:spcPct val="0"/>
              </a:spcAft>
              <a:defRPr i="1">
                <a:solidFill>
                  <a:schemeClr val="tx1"/>
                </a:solidFill>
                <a:latin typeface="Calibri" pitchFamily="34" charset="0"/>
                <a:cs typeface="Arial" charset="0"/>
              </a:defRPr>
            </a:lvl8pPr>
            <a:lvl9pPr marL="3886200" indent="-228600" eaLnBrk="0" fontAlgn="base" hangingPunct="0">
              <a:spcBef>
                <a:spcPct val="0"/>
              </a:spcBef>
              <a:spcAft>
                <a:spcPct val="0"/>
              </a:spcAft>
              <a:defRPr i="1">
                <a:solidFill>
                  <a:schemeClr val="tx1"/>
                </a:solidFill>
                <a:latin typeface="Calibri" pitchFamily="34" charset="0"/>
                <a:cs typeface="Arial" charset="0"/>
              </a:defRPr>
            </a:lvl9pPr>
          </a:lstStyle>
          <a:p>
            <a:pPr eaLnBrk="1" hangingPunct="1">
              <a:spcBef>
                <a:spcPct val="50000"/>
              </a:spcBef>
              <a:defRPr/>
            </a:pPr>
            <a:r>
              <a:rPr lang="fr-FR" sz="2000" dirty="0">
                <a:latin typeface="+mj-lt"/>
              </a:rPr>
              <a:t>Intention(s) d’orientation de l’élève et de sa famille (</a:t>
            </a:r>
            <a:r>
              <a:rPr lang="fr-FR" sz="1400" dirty="0">
                <a:latin typeface="+mj-lt"/>
              </a:rPr>
              <a:t>2GT, CAP, BAC PRO</a:t>
            </a:r>
            <a:r>
              <a:rPr lang="fr-FR" sz="2000" dirty="0">
                <a:latin typeface="+mj-lt"/>
              </a:rPr>
              <a:t>)</a:t>
            </a:r>
          </a:p>
        </p:txBody>
      </p:sp>
      <p:sp>
        <p:nvSpPr>
          <p:cNvPr id="56" name="Text Box 9"/>
          <p:cNvSpPr txBox="1">
            <a:spLocks noChangeArrowheads="1"/>
          </p:cNvSpPr>
          <p:nvPr/>
        </p:nvSpPr>
        <p:spPr bwMode="auto">
          <a:xfrm>
            <a:off x="3719514" y="1792288"/>
            <a:ext cx="5502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Calibri" pitchFamily="34" charset="0"/>
                <a:cs typeface="Arial" charset="0"/>
              </a:defRPr>
            </a:lvl1pPr>
            <a:lvl2pPr marL="742950" indent="-285750" eaLnBrk="0" hangingPunct="0">
              <a:defRPr i="1">
                <a:solidFill>
                  <a:schemeClr val="tx1"/>
                </a:solidFill>
                <a:latin typeface="Calibri" pitchFamily="34" charset="0"/>
                <a:cs typeface="Arial" charset="0"/>
              </a:defRPr>
            </a:lvl2pPr>
            <a:lvl3pPr marL="1143000" indent="-228600" eaLnBrk="0" hangingPunct="0">
              <a:defRPr i="1">
                <a:solidFill>
                  <a:schemeClr val="tx1"/>
                </a:solidFill>
                <a:latin typeface="Calibri" pitchFamily="34" charset="0"/>
                <a:cs typeface="Arial" charset="0"/>
              </a:defRPr>
            </a:lvl3pPr>
            <a:lvl4pPr marL="1600200" indent="-228600" eaLnBrk="0" hangingPunct="0">
              <a:defRPr i="1">
                <a:solidFill>
                  <a:schemeClr val="tx1"/>
                </a:solidFill>
                <a:latin typeface="Calibri" pitchFamily="34" charset="0"/>
                <a:cs typeface="Arial" charset="0"/>
              </a:defRPr>
            </a:lvl4pPr>
            <a:lvl5pPr marL="2057400" indent="-228600" eaLnBrk="0" hangingPunct="0">
              <a:defRPr i="1">
                <a:solidFill>
                  <a:schemeClr val="tx1"/>
                </a:solidFill>
                <a:latin typeface="Calibri" pitchFamily="34" charset="0"/>
                <a:cs typeface="Arial" charset="0"/>
              </a:defRPr>
            </a:lvl5pPr>
            <a:lvl6pPr marL="2514600" indent="-228600" eaLnBrk="0" fontAlgn="base" hangingPunct="0">
              <a:spcBef>
                <a:spcPct val="0"/>
              </a:spcBef>
              <a:spcAft>
                <a:spcPct val="0"/>
              </a:spcAft>
              <a:defRPr i="1">
                <a:solidFill>
                  <a:schemeClr val="tx1"/>
                </a:solidFill>
                <a:latin typeface="Calibri" pitchFamily="34" charset="0"/>
                <a:cs typeface="Arial" charset="0"/>
              </a:defRPr>
            </a:lvl6pPr>
            <a:lvl7pPr marL="2971800" indent="-228600" eaLnBrk="0" fontAlgn="base" hangingPunct="0">
              <a:spcBef>
                <a:spcPct val="0"/>
              </a:spcBef>
              <a:spcAft>
                <a:spcPct val="0"/>
              </a:spcAft>
              <a:defRPr i="1">
                <a:solidFill>
                  <a:schemeClr val="tx1"/>
                </a:solidFill>
                <a:latin typeface="Calibri" pitchFamily="34" charset="0"/>
                <a:cs typeface="Arial" charset="0"/>
              </a:defRPr>
            </a:lvl7pPr>
            <a:lvl8pPr marL="3429000" indent="-228600" eaLnBrk="0" fontAlgn="base" hangingPunct="0">
              <a:spcBef>
                <a:spcPct val="0"/>
              </a:spcBef>
              <a:spcAft>
                <a:spcPct val="0"/>
              </a:spcAft>
              <a:defRPr i="1">
                <a:solidFill>
                  <a:schemeClr val="tx1"/>
                </a:solidFill>
                <a:latin typeface="Calibri" pitchFamily="34" charset="0"/>
                <a:cs typeface="Arial" charset="0"/>
              </a:defRPr>
            </a:lvl8pPr>
            <a:lvl9pPr marL="3886200" indent="-228600" eaLnBrk="0" fontAlgn="base" hangingPunct="0">
              <a:spcBef>
                <a:spcPct val="0"/>
              </a:spcBef>
              <a:spcAft>
                <a:spcPct val="0"/>
              </a:spcAft>
              <a:defRPr i="1">
                <a:solidFill>
                  <a:schemeClr val="tx1"/>
                </a:solidFill>
                <a:latin typeface="Calibri" pitchFamily="34" charset="0"/>
                <a:cs typeface="Arial" charset="0"/>
              </a:defRPr>
            </a:lvl9pPr>
          </a:lstStyle>
          <a:p>
            <a:pPr eaLnBrk="1" hangingPunct="1">
              <a:spcBef>
                <a:spcPct val="50000"/>
              </a:spcBef>
              <a:defRPr/>
            </a:pPr>
            <a:r>
              <a:rPr lang="fr-FR" sz="2000" dirty="0">
                <a:latin typeface="+mj-lt"/>
              </a:rPr>
              <a:t>Proposition(s) provisoire(s) du conseil de classe</a:t>
            </a:r>
          </a:p>
        </p:txBody>
      </p:sp>
      <p:sp>
        <p:nvSpPr>
          <p:cNvPr id="57" name="Text Box 12"/>
          <p:cNvSpPr txBox="1">
            <a:spLocks noChangeArrowheads="1"/>
          </p:cNvSpPr>
          <p:nvPr/>
        </p:nvSpPr>
        <p:spPr bwMode="auto">
          <a:xfrm>
            <a:off x="3719513" y="2427288"/>
            <a:ext cx="6743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Calibri" pitchFamily="34" charset="0"/>
                <a:cs typeface="Arial" charset="0"/>
              </a:defRPr>
            </a:lvl1pPr>
            <a:lvl2pPr marL="742950" indent="-285750" eaLnBrk="0" hangingPunct="0">
              <a:defRPr i="1">
                <a:solidFill>
                  <a:schemeClr val="tx1"/>
                </a:solidFill>
                <a:latin typeface="Calibri" pitchFamily="34" charset="0"/>
                <a:cs typeface="Arial" charset="0"/>
              </a:defRPr>
            </a:lvl2pPr>
            <a:lvl3pPr marL="1143000" indent="-228600" eaLnBrk="0" hangingPunct="0">
              <a:defRPr i="1">
                <a:solidFill>
                  <a:schemeClr val="tx1"/>
                </a:solidFill>
                <a:latin typeface="Calibri" pitchFamily="34" charset="0"/>
                <a:cs typeface="Arial" charset="0"/>
              </a:defRPr>
            </a:lvl3pPr>
            <a:lvl4pPr marL="1600200" indent="-228600" eaLnBrk="0" hangingPunct="0">
              <a:defRPr i="1">
                <a:solidFill>
                  <a:schemeClr val="tx1"/>
                </a:solidFill>
                <a:latin typeface="Calibri" pitchFamily="34" charset="0"/>
                <a:cs typeface="Arial" charset="0"/>
              </a:defRPr>
            </a:lvl4pPr>
            <a:lvl5pPr marL="2057400" indent="-228600" eaLnBrk="0" hangingPunct="0">
              <a:defRPr i="1">
                <a:solidFill>
                  <a:schemeClr val="tx1"/>
                </a:solidFill>
                <a:latin typeface="Calibri" pitchFamily="34" charset="0"/>
                <a:cs typeface="Arial" charset="0"/>
              </a:defRPr>
            </a:lvl5pPr>
            <a:lvl6pPr marL="2514600" indent="-228600" eaLnBrk="0" fontAlgn="base" hangingPunct="0">
              <a:spcBef>
                <a:spcPct val="0"/>
              </a:spcBef>
              <a:spcAft>
                <a:spcPct val="0"/>
              </a:spcAft>
              <a:defRPr i="1">
                <a:solidFill>
                  <a:schemeClr val="tx1"/>
                </a:solidFill>
                <a:latin typeface="Calibri" pitchFamily="34" charset="0"/>
                <a:cs typeface="Arial" charset="0"/>
              </a:defRPr>
            </a:lvl6pPr>
            <a:lvl7pPr marL="2971800" indent="-228600" eaLnBrk="0" fontAlgn="base" hangingPunct="0">
              <a:spcBef>
                <a:spcPct val="0"/>
              </a:spcBef>
              <a:spcAft>
                <a:spcPct val="0"/>
              </a:spcAft>
              <a:defRPr i="1">
                <a:solidFill>
                  <a:schemeClr val="tx1"/>
                </a:solidFill>
                <a:latin typeface="Calibri" pitchFamily="34" charset="0"/>
                <a:cs typeface="Arial" charset="0"/>
              </a:defRPr>
            </a:lvl7pPr>
            <a:lvl8pPr marL="3429000" indent="-228600" eaLnBrk="0" fontAlgn="base" hangingPunct="0">
              <a:spcBef>
                <a:spcPct val="0"/>
              </a:spcBef>
              <a:spcAft>
                <a:spcPct val="0"/>
              </a:spcAft>
              <a:defRPr i="1">
                <a:solidFill>
                  <a:schemeClr val="tx1"/>
                </a:solidFill>
                <a:latin typeface="Calibri" pitchFamily="34" charset="0"/>
                <a:cs typeface="Arial" charset="0"/>
              </a:defRPr>
            </a:lvl8pPr>
            <a:lvl9pPr marL="3886200" indent="-228600" eaLnBrk="0" fontAlgn="base" hangingPunct="0">
              <a:spcBef>
                <a:spcPct val="0"/>
              </a:spcBef>
              <a:spcAft>
                <a:spcPct val="0"/>
              </a:spcAft>
              <a:defRPr i="1">
                <a:solidFill>
                  <a:schemeClr val="tx1"/>
                </a:solidFill>
                <a:latin typeface="Calibri" pitchFamily="34" charset="0"/>
                <a:cs typeface="Arial" charset="0"/>
              </a:defRPr>
            </a:lvl9pPr>
          </a:lstStyle>
          <a:p>
            <a:pPr eaLnBrk="1" hangingPunct="1">
              <a:spcBef>
                <a:spcPct val="50000"/>
              </a:spcBef>
              <a:defRPr/>
            </a:pPr>
            <a:r>
              <a:rPr lang="fr-FR" sz="2000" dirty="0">
                <a:latin typeface="+mj-lt"/>
              </a:rPr>
              <a:t>Demande(s) définitive(s) d’orientation de l’élève et sa famille</a:t>
            </a:r>
          </a:p>
        </p:txBody>
      </p:sp>
      <p:sp>
        <p:nvSpPr>
          <p:cNvPr id="58" name="Text Box 13"/>
          <p:cNvSpPr txBox="1">
            <a:spLocks noChangeArrowheads="1"/>
          </p:cNvSpPr>
          <p:nvPr/>
        </p:nvSpPr>
        <p:spPr bwMode="auto">
          <a:xfrm>
            <a:off x="3719514" y="2852738"/>
            <a:ext cx="55006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Calibri" pitchFamily="34" charset="0"/>
                <a:cs typeface="Arial" charset="0"/>
              </a:defRPr>
            </a:lvl1pPr>
            <a:lvl2pPr marL="742950" indent="-285750" eaLnBrk="0" hangingPunct="0">
              <a:defRPr i="1">
                <a:solidFill>
                  <a:schemeClr val="tx1"/>
                </a:solidFill>
                <a:latin typeface="Calibri" pitchFamily="34" charset="0"/>
                <a:cs typeface="Arial" charset="0"/>
              </a:defRPr>
            </a:lvl2pPr>
            <a:lvl3pPr marL="1143000" indent="-228600" eaLnBrk="0" hangingPunct="0">
              <a:defRPr i="1">
                <a:solidFill>
                  <a:schemeClr val="tx1"/>
                </a:solidFill>
                <a:latin typeface="Calibri" pitchFamily="34" charset="0"/>
                <a:cs typeface="Arial" charset="0"/>
              </a:defRPr>
            </a:lvl3pPr>
            <a:lvl4pPr marL="1600200" indent="-228600" eaLnBrk="0" hangingPunct="0">
              <a:defRPr i="1">
                <a:solidFill>
                  <a:schemeClr val="tx1"/>
                </a:solidFill>
                <a:latin typeface="Calibri" pitchFamily="34" charset="0"/>
                <a:cs typeface="Arial" charset="0"/>
              </a:defRPr>
            </a:lvl4pPr>
            <a:lvl5pPr marL="2057400" indent="-228600" eaLnBrk="0" hangingPunct="0">
              <a:defRPr i="1">
                <a:solidFill>
                  <a:schemeClr val="tx1"/>
                </a:solidFill>
                <a:latin typeface="Calibri" pitchFamily="34" charset="0"/>
                <a:cs typeface="Arial" charset="0"/>
              </a:defRPr>
            </a:lvl5pPr>
            <a:lvl6pPr marL="2514600" indent="-228600" eaLnBrk="0" fontAlgn="base" hangingPunct="0">
              <a:spcBef>
                <a:spcPct val="0"/>
              </a:spcBef>
              <a:spcAft>
                <a:spcPct val="0"/>
              </a:spcAft>
              <a:defRPr i="1">
                <a:solidFill>
                  <a:schemeClr val="tx1"/>
                </a:solidFill>
                <a:latin typeface="Calibri" pitchFamily="34" charset="0"/>
                <a:cs typeface="Arial" charset="0"/>
              </a:defRPr>
            </a:lvl6pPr>
            <a:lvl7pPr marL="2971800" indent="-228600" eaLnBrk="0" fontAlgn="base" hangingPunct="0">
              <a:spcBef>
                <a:spcPct val="0"/>
              </a:spcBef>
              <a:spcAft>
                <a:spcPct val="0"/>
              </a:spcAft>
              <a:defRPr i="1">
                <a:solidFill>
                  <a:schemeClr val="tx1"/>
                </a:solidFill>
                <a:latin typeface="Calibri" pitchFamily="34" charset="0"/>
                <a:cs typeface="Arial" charset="0"/>
              </a:defRPr>
            </a:lvl7pPr>
            <a:lvl8pPr marL="3429000" indent="-228600" eaLnBrk="0" fontAlgn="base" hangingPunct="0">
              <a:spcBef>
                <a:spcPct val="0"/>
              </a:spcBef>
              <a:spcAft>
                <a:spcPct val="0"/>
              </a:spcAft>
              <a:defRPr i="1">
                <a:solidFill>
                  <a:schemeClr val="tx1"/>
                </a:solidFill>
                <a:latin typeface="Calibri" pitchFamily="34" charset="0"/>
                <a:cs typeface="Arial" charset="0"/>
              </a:defRPr>
            </a:lvl8pPr>
            <a:lvl9pPr marL="3886200" indent="-228600" eaLnBrk="0" fontAlgn="base" hangingPunct="0">
              <a:spcBef>
                <a:spcPct val="0"/>
              </a:spcBef>
              <a:spcAft>
                <a:spcPct val="0"/>
              </a:spcAft>
              <a:defRPr i="1">
                <a:solidFill>
                  <a:schemeClr val="tx1"/>
                </a:solidFill>
                <a:latin typeface="Calibri" pitchFamily="34" charset="0"/>
                <a:cs typeface="Arial" charset="0"/>
              </a:defRPr>
            </a:lvl9pPr>
          </a:lstStyle>
          <a:p>
            <a:pPr eaLnBrk="1" hangingPunct="1">
              <a:spcBef>
                <a:spcPct val="50000"/>
              </a:spcBef>
              <a:defRPr/>
            </a:pPr>
            <a:r>
              <a:rPr lang="fr-FR" sz="2000" dirty="0">
                <a:latin typeface="+mj-lt"/>
              </a:rPr>
              <a:t>Dernière(s) proposition(s) du conseil de classe</a:t>
            </a:r>
          </a:p>
        </p:txBody>
      </p:sp>
      <p:sp>
        <p:nvSpPr>
          <p:cNvPr id="63" name="Line 32"/>
          <p:cNvSpPr>
            <a:spLocks noChangeShapeType="1"/>
          </p:cNvSpPr>
          <p:nvPr/>
        </p:nvSpPr>
        <p:spPr bwMode="auto">
          <a:xfrm flipH="1">
            <a:off x="4224338" y="3290888"/>
            <a:ext cx="0" cy="1084262"/>
          </a:xfrm>
          <a:prstGeom prst="line">
            <a:avLst/>
          </a:prstGeom>
          <a:noFill/>
          <a:ln w="15875">
            <a:solidFill>
              <a:srgbClr val="FF0000"/>
            </a:solidFill>
            <a:miter lim="800000"/>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65" name="Line 33"/>
          <p:cNvSpPr>
            <a:spLocks noChangeShapeType="1"/>
          </p:cNvSpPr>
          <p:nvPr/>
        </p:nvSpPr>
        <p:spPr bwMode="auto">
          <a:xfrm>
            <a:off x="6456363" y="3219450"/>
            <a:ext cx="0" cy="179388"/>
          </a:xfrm>
          <a:prstGeom prst="line">
            <a:avLst/>
          </a:prstGeom>
          <a:noFill/>
          <a:ln w="15875">
            <a:solidFill>
              <a:srgbClr val="FF0000"/>
            </a:solidFill>
            <a:miter lim="800000"/>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66" name="Text Box 34"/>
          <p:cNvSpPr txBox="1">
            <a:spLocks noChangeArrowheads="1"/>
          </p:cNvSpPr>
          <p:nvPr/>
        </p:nvSpPr>
        <p:spPr bwMode="auto">
          <a:xfrm>
            <a:off x="3525839" y="4375150"/>
            <a:ext cx="1368425" cy="338138"/>
          </a:xfrm>
          <a:prstGeom prst="rect">
            <a:avLst/>
          </a:prstGeom>
          <a:solidFill>
            <a:schemeClr val="accent1">
              <a:lumMod val="75000"/>
            </a:schemeClr>
          </a:solidFill>
          <a:ln>
            <a:noFill/>
          </a:ln>
          <a:effectLst/>
        </p:spPr>
        <p:txBody>
          <a:bodyPr>
            <a:spAutoFit/>
          </a:bodyPr>
          <a:lstStyle>
            <a:defPPr>
              <a:defRPr lang="fr-FR"/>
            </a:defPPr>
            <a:lvl1pPr algn="ctr" eaLnBrk="1" hangingPunct="1">
              <a:spcBef>
                <a:spcPct val="50000"/>
              </a:spcBef>
              <a:defRPr>
                <a:solidFill>
                  <a:schemeClr val="bg1"/>
                </a:solidFill>
                <a:latin typeface="Arial" charset="0"/>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defRPr/>
            </a:pPr>
            <a:r>
              <a:rPr lang="fr-FR" sz="1600" dirty="0">
                <a:latin typeface="+mn-lt"/>
                <a:cs typeface="Arial" charset="0"/>
              </a:rPr>
              <a:t>Si accord</a:t>
            </a:r>
          </a:p>
        </p:txBody>
      </p:sp>
      <p:sp>
        <p:nvSpPr>
          <p:cNvPr id="67" name="Text Box 35"/>
          <p:cNvSpPr txBox="1">
            <a:spLocks noChangeArrowheads="1"/>
          </p:cNvSpPr>
          <p:nvPr/>
        </p:nvSpPr>
        <p:spPr bwMode="auto">
          <a:xfrm>
            <a:off x="5657851" y="3422650"/>
            <a:ext cx="1584325" cy="338138"/>
          </a:xfrm>
          <a:prstGeom prst="rect">
            <a:avLst/>
          </a:prstGeom>
          <a:solidFill>
            <a:schemeClr val="accent2">
              <a:lumMod val="75000"/>
            </a:schemeClr>
          </a:solidFill>
          <a:ln>
            <a:noFill/>
          </a:ln>
          <a:effectLst/>
        </p:spPr>
        <p:txBody>
          <a:bodyPr>
            <a:spAutoFit/>
          </a:bodyPr>
          <a:lstStyle>
            <a:lvl1pPr eaLnBrk="0" hangingPunct="0">
              <a:defRPr i="1">
                <a:solidFill>
                  <a:schemeClr val="tx1"/>
                </a:solidFill>
                <a:latin typeface="Calibri" pitchFamily="34" charset="0"/>
                <a:cs typeface="Arial" charset="0"/>
              </a:defRPr>
            </a:lvl1pPr>
            <a:lvl2pPr marL="742950" indent="-285750" eaLnBrk="0" hangingPunct="0">
              <a:defRPr i="1">
                <a:solidFill>
                  <a:schemeClr val="tx1"/>
                </a:solidFill>
                <a:latin typeface="Calibri" pitchFamily="34" charset="0"/>
                <a:cs typeface="Arial" charset="0"/>
              </a:defRPr>
            </a:lvl2pPr>
            <a:lvl3pPr marL="1143000" indent="-228600" eaLnBrk="0" hangingPunct="0">
              <a:defRPr i="1">
                <a:solidFill>
                  <a:schemeClr val="tx1"/>
                </a:solidFill>
                <a:latin typeface="Calibri" pitchFamily="34" charset="0"/>
                <a:cs typeface="Arial" charset="0"/>
              </a:defRPr>
            </a:lvl3pPr>
            <a:lvl4pPr marL="1600200" indent="-228600" eaLnBrk="0" hangingPunct="0">
              <a:defRPr i="1">
                <a:solidFill>
                  <a:schemeClr val="tx1"/>
                </a:solidFill>
                <a:latin typeface="Calibri" pitchFamily="34" charset="0"/>
                <a:cs typeface="Arial" charset="0"/>
              </a:defRPr>
            </a:lvl4pPr>
            <a:lvl5pPr marL="2057400" indent="-228600" eaLnBrk="0" hangingPunct="0">
              <a:defRPr i="1">
                <a:solidFill>
                  <a:schemeClr val="tx1"/>
                </a:solidFill>
                <a:latin typeface="Calibri" pitchFamily="34" charset="0"/>
                <a:cs typeface="Arial" charset="0"/>
              </a:defRPr>
            </a:lvl5pPr>
            <a:lvl6pPr marL="2514600" indent="-228600" eaLnBrk="0" fontAlgn="base" hangingPunct="0">
              <a:spcBef>
                <a:spcPct val="0"/>
              </a:spcBef>
              <a:spcAft>
                <a:spcPct val="0"/>
              </a:spcAft>
              <a:defRPr i="1">
                <a:solidFill>
                  <a:schemeClr val="tx1"/>
                </a:solidFill>
                <a:latin typeface="Calibri" pitchFamily="34" charset="0"/>
                <a:cs typeface="Arial" charset="0"/>
              </a:defRPr>
            </a:lvl6pPr>
            <a:lvl7pPr marL="2971800" indent="-228600" eaLnBrk="0" fontAlgn="base" hangingPunct="0">
              <a:spcBef>
                <a:spcPct val="0"/>
              </a:spcBef>
              <a:spcAft>
                <a:spcPct val="0"/>
              </a:spcAft>
              <a:defRPr i="1">
                <a:solidFill>
                  <a:schemeClr val="tx1"/>
                </a:solidFill>
                <a:latin typeface="Calibri" pitchFamily="34" charset="0"/>
                <a:cs typeface="Arial" charset="0"/>
              </a:defRPr>
            </a:lvl7pPr>
            <a:lvl8pPr marL="3429000" indent="-228600" eaLnBrk="0" fontAlgn="base" hangingPunct="0">
              <a:spcBef>
                <a:spcPct val="0"/>
              </a:spcBef>
              <a:spcAft>
                <a:spcPct val="0"/>
              </a:spcAft>
              <a:defRPr i="1">
                <a:solidFill>
                  <a:schemeClr val="tx1"/>
                </a:solidFill>
                <a:latin typeface="Calibri" pitchFamily="34" charset="0"/>
                <a:cs typeface="Arial" charset="0"/>
              </a:defRPr>
            </a:lvl8pPr>
            <a:lvl9pPr marL="3886200" indent="-228600" eaLnBrk="0" fontAlgn="base" hangingPunct="0">
              <a:spcBef>
                <a:spcPct val="0"/>
              </a:spcBef>
              <a:spcAft>
                <a:spcPct val="0"/>
              </a:spcAft>
              <a:defRPr i="1">
                <a:solidFill>
                  <a:schemeClr val="tx1"/>
                </a:solidFill>
                <a:latin typeface="Calibri" pitchFamily="34" charset="0"/>
                <a:cs typeface="Arial" charset="0"/>
              </a:defRPr>
            </a:lvl9pPr>
          </a:lstStyle>
          <a:p>
            <a:pPr algn="ctr" eaLnBrk="1" hangingPunct="1">
              <a:spcBef>
                <a:spcPct val="50000"/>
              </a:spcBef>
              <a:defRPr/>
            </a:pPr>
            <a:r>
              <a:rPr lang="fr-FR" sz="1600" i="0" dirty="0">
                <a:solidFill>
                  <a:schemeClr val="bg1"/>
                </a:solidFill>
                <a:latin typeface="+mn-lt"/>
              </a:rPr>
              <a:t>Si désaccord</a:t>
            </a:r>
          </a:p>
        </p:txBody>
      </p:sp>
      <p:sp>
        <p:nvSpPr>
          <p:cNvPr id="68" name="Text Box 36"/>
          <p:cNvSpPr txBox="1">
            <a:spLocks noChangeArrowheads="1"/>
          </p:cNvSpPr>
          <p:nvPr/>
        </p:nvSpPr>
        <p:spPr bwMode="auto">
          <a:xfrm>
            <a:off x="5087939" y="5114925"/>
            <a:ext cx="2154237" cy="338138"/>
          </a:xfrm>
          <a:prstGeom prst="rect">
            <a:avLst/>
          </a:prstGeom>
          <a:solidFill>
            <a:schemeClr val="accent1">
              <a:lumMod val="75000"/>
            </a:schemeClr>
          </a:solidFill>
          <a:ln>
            <a:noFill/>
          </a:ln>
          <a:effectLst/>
        </p:spPr>
        <p:txBody>
          <a:bodyPr>
            <a:spAutoFit/>
          </a:bodyPr>
          <a:lstStyle>
            <a:lvl1pPr eaLnBrk="0" hangingPunct="0">
              <a:defRPr i="1">
                <a:solidFill>
                  <a:schemeClr val="tx1"/>
                </a:solidFill>
                <a:latin typeface="Calibri" pitchFamily="34" charset="0"/>
                <a:cs typeface="Arial" charset="0"/>
              </a:defRPr>
            </a:lvl1pPr>
            <a:lvl2pPr marL="742950" indent="-285750" eaLnBrk="0" hangingPunct="0">
              <a:defRPr i="1">
                <a:solidFill>
                  <a:schemeClr val="tx1"/>
                </a:solidFill>
                <a:latin typeface="Calibri" pitchFamily="34" charset="0"/>
                <a:cs typeface="Arial" charset="0"/>
              </a:defRPr>
            </a:lvl2pPr>
            <a:lvl3pPr marL="1143000" indent="-228600" eaLnBrk="0" hangingPunct="0">
              <a:defRPr i="1">
                <a:solidFill>
                  <a:schemeClr val="tx1"/>
                </a:solidFill>
                <a:latin typeface="Calibri" pitchFamily="34" charset="0"/>
                <a:cs typeface="Arial" charset="0"/>
              </a:defRPr>
            </a:lvl3pPr>
            <a:lvl4pPr marL="1600200" indent="-228600" eaLnBrk="0" hangingPunct="0">
              <a:defRPr i="1">
                <a:solidFill>
                  <a:schemeClr val="tx1"/>
                </a:solidFill>
                <a:latin typeface="Calibri" pitchFamily="34" charset="0"/>
                <a:cs typeface="Arial" charset="0"/>
              </a:defRPr>
            </a:lvl4pPr>
            <a:lvl5pPr marL="2057400" indent="-228600" eaLnBrk="0" hangingPunct="0">
              <a:defRPr i="1">
                <a:solidFill>
                  <a:schemeClr val="tx1"/>
                </a:solidFill>
                <a:latin typeface="Calibri" pitchFamily="34" charset="0"/>
                <a:cs typeface="Arial" charset="0"/>
              </a:defRPr>
            </a:lvl5pPr>
            <a:lvl6pPr marL="2514600" indent="-228600" eaLnBrk="0" fontAlgn="base" hangingPunct="0">
              <a:spcBef>
                <a:spcPct val="0"/>
              </a:spcBef>
              <a:spcAft>
                <a:spcPct val="0"/>
              </a:spcAft>
              <a:defRPr i="1">
                <a:solidFill>
                  <a:schemeClr val="tx1"/>
                </a:solidFill>
                <a:latin typeface="Calibri" pitchFamily="34" charset="0"/>
                <a:cs typeface="Arial" charset="0"/>
              </a:defRPr>
            </a:lvl6pPr>
            <a:lvl7pPr marL="2971800" indent="-228600" eaLnBrk="0" fontAlgn="base" hangingPunct="0">
              <a:spcBef>
                <a:spcPct val="0"/>
              </a:spcBef>
              <a:spcAft>
                <a:spcPct val="0"/>
              </a:spcAft>
              <a:defRPr i="1">
                <a:solidFill>
                  <a:schemeClr val="tx1"/>
                </a:solidFill>
                <a:latin typeface="Calibri" pitchFamily="34" charset="0"/>
                <a:cs typeface="Arial" charset="0"/>
              </a:defRPr>
            </a:lvl7pPr>
            <a:lvl8pPr marL="3429000" indent="-228600" eaLnBrk="0" fontAlgn="base" hangingPunct="0">
              <a:spcBef>
                <a:spcPct val="0"/>
              </a:spcBef>
              <a:spcAft>
                <a:spcPct val="0"/>
              </a:spcAft>
              <a:defRPr i="1">
                <a:solidFill>
                  <a:schemeClr val="tx1"/>
                </a:solidFill>
                <a:latin typeface="Calibri" pitchFamily="34" charset="0"/>
                <a:cs typeface="Arial" charset="0"/>
              </a:defRPr>
            </a:lvl8pPr>
            <a:lvl9pPr marL="3886200" indent="-228600" eaLnBrk="0" fontAlgn="base" hangingPunct="0">
              <a:spcBef>
                <a:spcPct val="0"/>
              </a:spcBef>
              <a:spcAft>
                <a:spcPct val="0"/>
              </a:spcAft>
              <a:defRPr i="1">
                <a:solidFill>
                  <a:schemeClr val="tx1"/>
                </a:solidFill>
                <a:latin typeface="Calibri" pitchFamily="34" charset="0"/>
                <a:cs typeface="Arial" charset="0"/>
              </a:defRPr>
            </a:lvl9pPr>
          </a:lstStyle>
          <a:p>
            <a:pPr algn="ctr" eaLnBrk="1" hangingPunct="1">
              <a:spcBef>
                <a:spcPct val="50000"/>
              </a:spcBef>
              <a:defRPr/>
            </a:pPr>
            <a:r>
              <a:rPr lang="fr-FR" sz="1600" dirty="0">
                <a:solidFill>
                  <a:schemeClr val="bg1"/>
                </a:solidFill>
                <a:latin typeface="+mn-lt"/>
              </a:rPr>
              <a:t>Décision d’orientation</a:t>
            </a:r>
          </a:p>
        </p:txBody>
      </p:sp>
      <p:sp>
        <p:nvSpPr>
          <p:cNvPr id="69" name="Line 38"/>
          <p:cNvSpPr>
            <a:spLocks noChangeShapeType="1"/>
          </p:cNvSpPr>
          <p:nvPr/>
        </p:nvSpPr>
        <p:spPr bwMode="auto">
          <a:xfrm flipH="1">
            <a:off x="4210050" y="4713289"/>
            <a:ext cx="0" cy="579437"/>
          </a:xfrm>
          <a:prstGeom prst="line">
            <a:avLst/>
          </a:prstGeom>
          <a:noFill/>
          <a:ln w="158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0" name="Text Box 42"/>
          <p:cNvSpPr txBox="1">
            <a:spLocks noChangeArrowheads="1"/>
          </p:cNvSpPr>
          <p:nvPr/>
        </p:nvSpPr>
        <p:spPr bwMode="auto">
          <a:xfrm>
            <a:off x="5580064" y="4208464"/>
            <a:ext cx="1800225" cy="585787"/>
          </a:xfrm>
          <a:prstGeom prst="rect">
            <a:avLst/>
          </a:prstGeom>
          <a:solidFill>
            <a:schemeClr val="bg1">
              <a:lumMod val="50000"/>
            </a:schemeClr>
          </a:solidFill>
          <a:ln>
            <a:noFill/>
          </a:ln>
          <a:effectLst/>
        </p:spPr>
        <p:txBody>
          <a:bodyPr>
            <a:spAutoFit/>
          </a:bodyPr>
          <a:lstStyle>
            <a:lvl1pPr eaLnBrk="0" hangingPunct="0">
              <a:defRPr i="1">
                <a:solidFill>
                  <a:schemeClr val="tx1"/>
                </a:solidFill>
                <a:latin typeface="Calibri" pitchFamily="34" charset="0"/>
                <a:cs typeface="Arial" charset="0"/>
              </a:defRPr>
            </a:lvl1pPr>
            <a:lvl2pPr marL="742950" indent="-285750" eaLnBrk="0" hangingPunct="0">
              <a:defRPr i="1">
                <a:solidFill>
                  <a:schemeClr val="tx1"/>
                </a:solidFill>
                <a:latin typeface="Calibri" pitchFamily="34" charset="0"/>
                <a:cs typeface="Arial" charset="0"/>
              </a:defRPr>
            </a:lvl2pPr>
            <a:lvl3pPr marL="1143000" indent="-228600" eaLnBrk="0" hangingPunct="0">
              <a:defRPr i="1">
                <a:solidFill>
                  <a:schemeClr val="tx1"/>
                </a:solidFill>
                <a:latin typeface="Calibri" pitchFamily="34" charset="0"/>
                <a:cs typeface="Arial" charset="0"/>
              </a:defRPr>
            </a:lvl3pPr>
            <a:lvl4pPr marL="1600200" indent="-228600" eaLnBrk="0" hangingPunct="0">
              <a:defRPr i="1">
                <a:solidFill>
                  <a:schemeClr val="tx1"/>
                </a:solidFill>
                <a:latin typeface="Calibri" pitchFamily="34" charset="0"/>
                <a:cs typeface="Arial" charset="0"/>
              </a:defRPr>
            </a:lvl4pPr>
            <a:lvl5pPr marL="2057400" indent="-228600" eaLnBrk="0" hangingPunct="0">
              <a:defRPr i="1">
                <a:solidFill>
                  <a:schemeClr val="tx1"/>
                </a:solidFill>
                <a:latin typeface="Calibri" pitchFamily="34" charset="0"/>
                <a:cs typeface="Arial" charset="0"/>
              </a:defRPr>
            </a:lvl5pPr>
            <a:lvl6pPr marL="2514600" indent="-228600" eaLnBrk="0" fontAlgn="base" hangingPunct="0">
              <a:spcBef>
                <a:spcPct val="0"/>
              </a:spcBef>
              <a:spcAft>
                <a:spcPct val="0"/>
              </a:spcAft>
              <a:defRPr i="1">
                <a:solidFill>
                  <a:schemeClr val="tx1"/>
                </a:solidFill>
                <a:latin typeface="Calibri" pitchFamily="34" charset="0"/>
                <a:cs typeface="Arial" charset="0"/>
              </a:defRPr>
            </a:lvl6pPr>
            <a:lvl7pPr marL="2971800" indent="-228600" eaLnBrk="0" fontAlgn="base" hangingPunct="0">
              <a:spcBef>
                <a:spcPct val="0"/>
              </a:spcBef>
              <a:spcAft>
                <a:spcPct val="0"/>
              </a:spcAft>
              <a:defRPr i="1">
                <a:solidFill>
                  <a:schemeClr val="tx1"/>
                </a:solidFill>
                <a:latin typeface="Calibri" pitchFamily="34" charset="0"/>
                <a:cs typeface="Arial" charset="0"/>
              </a:defRPr>
            </a:lvl7pPr>
            <a:lvl8pPr marL="3429000" indent="-228600" eaLnBrk="0" fontAlgn="base" hangingPunct="0">
              <a:spcBef>
                <a:spcPct val="0"/>
              </a:spcBef>
              <a:spcAft>
                <a:spcPct val="0"/>
              </a:spcAft>
              <a:defRPr i="1">
                <a:solidFill>
                  <a:schemeClr val="tx1"/>
                </a:solidFill>
                <a:latin typeface="Calibri" pitchFamily="34" charset="0"/>
                <a:cs typeface="Arial" charset="0"/>
              </a:defRPr>
            </a:lvl8pPr>
            <a:lvl9pPr marL="3886200" indent="-228600" eaLnBrk="0" fontAlgn="base" hangingPunct="0">
              <a:spcBef>
                <a:spcPct val="0"/>
              </a:spcBef>
              <a:spcAft>
                <a:spcPct val="0"/>
              </a:spcAft>
              <a:defRPr i="1">
                <a:solidFill>
                  <a:schemeClr val="tx1"/>
                </a:solidFill>
                <a:latin typeface="Calibri" pitchFamily="34" charset="0"/>
                <a:cs typeface="Arial" charset="0"/>
              </a:defRPr>
            </a:lvl9pPr>
          </a:lstStyle>
          <a:p>
            <a:pPr algn="ctr" eaLnBrk="1" hangingPunct="1">
              <a:spcBef>
                <a:spcPct val="50000"/>
              </a:spcBef>
              <a:defRPr/>
            </a:pPr>
            <a:r>
              <a:rPr lang="fr-FR" sz="1600" dirty="0">
                <a:solidFill>
                  <a:schemeClr val="bg1"/>
                </a:solidFill>
                <a:latin typeface="+mn-lt"/>
              </a:rPr>
              <a:t>Rencontre avec </a:t>
            </a:r>
            <a:br>
              <a:rPr lang="fr-FR" sz="1600" dirty="0">
                <a:solidFill>
                  <a:schemeClr val="bg1"/>
                </a:solidFill>
                <a:latin typeface="+mn-lt"/>
              </a:rPr>
            </a:br>
            <a:r>
              <a:rPr lang="fr-FR" sz="1600" dirty="0">
                <a:solidFill>
                  <a:schemeClr val="bg1"/>
                </a:solidFill>
                <a:latin typeface="+mn-lt"/>
              </a:rPr>
              <a:t>le proviseur</a:t>
            </a:r>
          </a:p>
        </p:txBody>
      </p:sp>
      <p:sp>
        <p:nvSpPr>
          <p:cNvPr id="74" name="Text Box 46"/>
          <p:cNvSpPr txBox="1">
            <a:spLocks noChangeArrowheads="1"/>
          </p:cNvSpPr>
          <p:nvPr/>
        </p:nvSpPr>
        <p:spPr bwMode="auto">
          <a:xfrm>
            <a:off x="8462964" y="3843339"/>
            <a:ext cx="1838325" cy="585787"/>
          </a:xfrm>
          <a:prstGeom prst="rect">
            <a:avLst/>
          </a:prstGeom>
          <a:solidFill>
            <a:schemeClr val="accent2">
              <a:lumMod val="75000"/>
            </a:schemeClr>
          </a:solidFill>
          <a:ln>
            <a:noFill/>
          </a:ln>
          <a:effectLst/>
        </p:spPr>
        <p:txBody>
          <a:bodyPr>
            <a:spAutoFit/>
          </a:bodyPr>
          <a:lstStyle>
            <a:lvl1pPr eaLnBrk="0" hangingPunct="0">
              <a:defRPr i="1">
                <a:solidFill>
                  <a:schemeClr val="tx1"/>
                </a:solidFill>
                <a:latin typeface="Calibri" pitchFamily="34" charset="0"/>
                <a:cs typeface="Arial" charset="0"/>
              </a:defRPr>
            </a:lvl1pPr>
            <a:lvl2pPr marL="742950" indent="-285750" eaLnBrk="0" hangingPunct="0">
              <a:defRPr i="1">
                <a:solidFill>
                  <a:schemeClr val="tx1"/>
                </a:solidFill>
                <a:latin typeface="Calibri" pitchFamily="34" charset="0"/>
                <a:cs typeface="Arial" charset="0"/>
              </a:defRPr>
            </a:lvl2pPr>
            <a:lvl3pPr marL="1143000" indent="-228600" eaLnBrk="0" hangingPunct="0">
              <a:defRPr i="1">
                <a:solidFill>
                  <a:schemeClr val="tx1"/>
                </a:solidFill>
                <a:latin typeface="Calibri" pitchFamily="34" charset="0"/>
                <a:cs typeface="Arial" charset="0"/>
              </a:defRPr>
            </a:lvl3pPr>
            <a:lvl4pPr marL="1600200" indent="-228600" eaLnBrk="0" hangingPunct="0">
              <a:defRPr i="1">
                <a:solidFill>
                  <a:schemeClr val="tx1"/>
                </a:solidFill>
                <a:latin typeface="Calibri" pitchFamily="34" charset="0"/>
                <a:cs typeface="Arial" charset="0"/>
              </a:defRPr>
            </a:lvl4pPr>
            <a:lvl5pPr marL="2057400" indent="-228600" eaLnBrk="0" hangingPunct="0">
              <a:defRPr i="1">
                <a:solidFill>
                  <a:schemeClr val="tx1"/>
                </a:solidFill>
                <a:latin typeface="Calibri" pitchFamily="34" charset="0"/>
                <a:cs typeface="Arial" charset="0"/>
              </a:defRPr>
            </a:lvl5pPr>
            <a:lvl6pPr marL="2514600" indent="-228600" eaLnBrk="0" fontAlgn="base" hangingPunct="0">
              <a:spcBef>
                <a:spcPct val="0"/>
              </a:spcBef>
              <a:spcAft>
                <a:spcPct val="0"/>
              </a:spcAft>
              <a:defRPr i="1">
                <a:solidFill>
                  <a:schemeClr val="tx1"/>
                </a:solidFill>
                <a:latin typeface="Calibri" pitchFamily="34" charset="0"/>
                <a:cs typeface="Arial" charset="0"/>
              </a:defRPr>
            </a:lvl6pPr>
            <a:lvl7pPr marL="2971800" indent="-228600" eaLnBrk="0" fontAlgn="base" hangingPunct="0">
              <a:spcBef>
                <a:spcPct val="0"/>
              </a:spcBef>
              <a:spcAft>
                <a:spcPct val="0"/>
              </a:spcAft>
              <a:defRPr i="1">
                <a:solidFill>
                  <a:schemeClr val="tx1"/>
                </a:solidFill>
                <a:latin typeface="Calibri" pitchFamily="34" charset="0"/>
                <a:cs typeface="Arial" charset="0"/>
              </a:defRPr>
            </a:lvl7pPr>
            <a:lvl8pPr marL="3429000" indent="-228600" eaLnBrk="0" fontAlgn="base" hangingPunct="0">
              <a:spcBef>
                <a:spcPct val="0"/>
              </a:spcBef>
              <a:spcAft>
                <a:spcPct val="0"/>
              </a:spcAft>
              <a:defRPr i="1">
                <a:solidFill>
                  <a:schemeClr val="tx1"/>
                </a:solidFill>
                <a:latin typeface="Calibri" pitchFamily="34" charset="0"/>
                <a:cs typeface="Arial" charset="0"/>
              </a:defRPr>
            </a:lvl8pPr>
            <a:lvl9pPr marL="3886200" indent="-228600" eaLnBrk="0" fontAlgn="base" hangingPunct="0">
              <a:spcBef>
                <a:spcPct val="0"/>
              </a:spcBef>
              <a:spcAft>
                <a:spcPct val="0"/>
              </a:spcAft>
              <a:defRPr i="1">
                <a:solidFill>
                  <a:schemeClr val="tx1"/>
                </a:solidFill>
                <a:latin typeface="Calibri" pitchFamily="34" charset="0"/>
                <a:cs typeface="Arial" charset="0"/>
              </a:defRPr>
            </a:lvl9pPr>
          </a:lstStyle>
          <a:p>
            <a:pPr algn="ctr" eaLnBrk="1" hangingPunct="1">
              <a:spcBef>
                <a:spcPct val="50000"/>
              </a:spcBef>
              <a:defRPr/>
            </a:pPr>
            <a:r>
              <a:rPr lang="fr-FR" sz="1600" dirty="0">
                <a:solidFill>
                  <a:schemeClr val="bg1"/>
                </a:solidFill>
                <a:latin typeface="+mn-lt"/>
              </a:rPr>
              <a:t>Si le désaccord persiste</a:t>
            </a:r>
          </a:p>
        </p:txBody>
      </p:sp>
      <p:sp>
        <p:nvSpPr>
          <p:cNvPr id="75" name="Text Box 48"/>
          <p:cNvSpPr txBox="1">
            <a:spLocks noChangeArrowheads="1"/>
          </p:cNvSpPr>
          <p:nvPr/>
        </p:nvSpPr>
        <p:spPr bwMode="auto">
          <a:xfrm>
            <a:off x="8482014" y="4827588"/>
            <a:ext cx="1800225" cy="584200"/>
          </a:xfrm>
          <a:prstGeom prst="rect">
            <a:avLst/>
          </a:prstGeom>
          <a:solidFill>
            <a:schemeClr val="bg1">
              <a:lumMod val="50000"/>
            </a:schemeClr>
          </a:solidFill>
          <a:ln>
            <a:noFill/>
          </a:ln>
          <a:effectLst/>
        </p:spPr>
        <p:txBody>
          <a:bodyPr>
            <a:spAutoFit/>
          </a:bodyPr>
          <a:lstStyle>
            <a:defPPr>
              <a:defRPr lang="fr-FR"/>
            </a:defPPr>
            <a:lvl1pPr algn="ctr" eaLnBrk="1" hangingPunct="1">
              <a:spcBef>
                <a:spcPct val="50000"/>
              </a:spcBef>
              <a:defRPr>
                <a:solidFill>
                  <a:schemeClr val="bg1"/>
                </a:solidFill>
                <a:latin typeface="Arial" charset="0"/>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defRPr/>
            </a:pPr>
            <a:r>
              <a:rPr lang="fr-FR" sz="1600" dirty="0">
                <a:latin typeface="+mn-lt"/>
                <a:cs typeface="Arial" charset="0"/>
              </a:rPr>
              <a:t>Commission </a:t>
            </a:r>
            <a:br>
              <a:rPr lang="fr-FR" sz="1600" dirty="0">
                <a:latin typeface="+mn-lt"/>
                <a:cs typeface="Arial" charset="0"/>
              </a:rPr>
            </a:br>
            <a:r>
              <a:rPr lang="fr-FR" sz="1600" dirty="0">
                <a:latin typeface="+mn-lt"/>
                <a:cs typeface="Arial" charset="0"/>
              </a:rPr>
              <a:t>d’appel</a:t>
            </a:r>
          </a:p>
        </p:txBody>
      </p:sp>
      <p:sp>
        <p:nvSpPr>
          <p:cNvPr id="77" name="Line 40"/>
          <p:cNvSpPr>
            <a:spLocks noChangeShapeType="1"/>
          </p:cNvSpPr>
          <p:nvPr/>
        </p:nvSpPr>
        <p:spPr bwMode="auto">
          <a:xfrm>
            <a:off x="4210050" y="5295900"/>
            <a:ext cx="877888" cy="0"/>
          </a:xfrm>
          <a:prstGeom prst="line">
            <a:avLst/>
          </a:prstGeom>
          <a:noFill/>
          <a:ln w="158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43" name="Triangle rectangle 42"/>
          <p:cNvSpPr/>
          <p:nvPr/>
        </p:nvSpPr>
        <p:spPr>
          <a:xfrm rot="13791412">
            <a:off x="3437732" y="1504157"/>
            <a:ext cx="179387" cy="152400"/>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4" name="Triangle rectangle 43"/>
          <p:cNvSpPr/>
          <p:nvPr/>
        </p:nvSpPr>
        <p:spPr>
          <a:xfrm rot="13791412">
            <a:off x="3435351" y="1916113"/>
            <a:ext cx="180975" cy="152400"/>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5" name="Triangle rectangle 44"/>
          <p:cNvSpPr/>
          <p:nvPr/>
        </p:nvSpPr>
        <p:spPr>
          <a:xfrm rot="13791412">
            <a:off x="3435351" y="2533651"/>
            <a:ext cx="180975" cy="152400"/>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6" name="Triangle rectangle 45"/>
          <p:cNvSpPr/>
          <p:nvPr/>
        </p:nvSpPr>
        <p:spPr>
          <a:xfrm rot="13791412">
            <a:off x="3435351" y="2976563"/>
            <a:ext cx="180975" cy="152400"/>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extLst>
      <p:ext uri="{BB962C8B-B14F-4D97-AF65-F5344CB8AC3E}">
        <p14:creationId xmlns:p14="http://schemas.microsoft.com/office/powerpoint/2010/main" val="13974675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rallélogramme 2"/>
          <p:cNvSpPr/>
          <p:nvPr/>
        </p:nvSpPr>
        <p:spPr>
          <a:xfrm>
            <a:off x="2563660" y="1630017"/>
            <a:ext cx="7865801" cy="4373217"/>
          </a:xfrm>
          <a:prstGeom prst="parallelogram">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4000" b="1" dirty="0">
                <a:latin typeface="Arial Black" panose="020B0A04020102020204" pitchFamily="34" charset="0"/>
              </a:rPr>
              <a:t>Bacs de la voie technologique</a:t>
            </a:r>
          </a:p>
          <a:p>
            <a:pPr algn="ctr"/>
            <a:endParaRPr lang="fr-FR" sz="4000" b="1" dirty="0">
              <a:latin typeface="Arial Black" panose="020B0A04020102020204" pitchFamily="34" charset="0"/>
            </a:endParaRPr>
          </a:p>
        </p:txBody>
      </p:sp>
    </p:spTree>
    <p:extLst>
      <p:ext uri="{BB962C8B-B14F-4D97-AF65-F5344CB8AC3E}">
        <p14:creationId xmlns:p14="http://schemas.microsoft.com/office/powerpoint/2010/main" val="19328420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AutoShape 8"/>
          <p:cNvSpPr>
            <a:spLocks noChangeArrowheads="1"/>
          </p:cNvSpPr>
          <p:nvPr/>
        </p:nvSpPr>
        <p:spPr bwMode="gray">
          <a:xfrm>
            <a:off x="1200352" y="3232469"/>
            <a:ext cx="2643554" cy="1600200"/>
          </a:xfrm>
          <a:prstGeom prst="roundRect">
            <a:avLst>
              <a:gd name="adj" fmla="val 12699"/>
            </a:avLst>
          </a:prstGeom>
          <a:solidFill>
            <a:schemeClr val="accent1">
              <a:lumMod val="50000"/>
            </a:schemeClr>
          </a:solidFill>
          <a:ln w="9525" algn="ctr">
            <a:noFill/>
            <a:round/>
            <a:headEnd/>
            <a:tailEnd/>
          </a:ln>
        </p:spPr>
        <p:txBody>
          <a:bodyPr wrap="none" anchor="ctr"/>
          <a:lstStyle/>
          <a:p>
            <a:pPr algn="r">
              <a:defRPr/>
            </a:pPr>
            <a:endParaRPr lang="fr-FR"/>
          </a:p>
        </p:txBody>
      </p:sp>
      <p:sp>
        <p:nvSpPr>
          <p:cNvPr id="35" name="AutoShape 3"/>
          <p:cNvSpPr>
            <a:spLocks noChangeArrowheads="1"/>
          </p:cNvSpPr>
          <p:nvPr/>
        </p:nvSpPr>
        <p:spPr bwMode="gray">
          <a:xfrm>
            <a:off x="5388522" y="910596"/>
            <a:ext cx="2643554" cy="1600200"/>
          </a:xfrm>
          <a:prstGeom prst="roundRect">
            <a:avLst>
              <a:gd name="adj" fmla="val 12699"/>
            </a:avLst>
          </a:prstGeom>
          <a:solidFill>
            <a:schemeClr val="accent6">
              <a:lumMod val="60000"/>
              <a:lumOff val="40000"/>
            </a:schemeClr>
          </a:solidFill>
          <a:ln w="9525" algn="ctr">
            <a:noFill/>
            <a:round/>
            <a:headEnd/>
            <a:tailEnd/>
          </a:ln>
          <a:effectLst/>
        </p:spPr>
        <p:txBody>
          <a:bodyPr wrap="none" anchor="ctr"/>
          <a:lstStyle/>
          <a:p>
            <a:pPr algn="r">
              <a:defRPr/>
            </a:pPr>
            <a:endParaRPr lang="fr-FR">
              <a:latin typeface="Arial" charset="0"/>
            </a:endParaRPr>
          </a:p>
        </p:txBody>
      </p:sp>
      <p:sp>
        <p:nvSpPr>
          <p:cNvPr id="26628" name="AutoShape 8"/>
          <p:cNvSpPr>
            <a:spLocks noChangeArrowheads="1"/>
          </p:cNvSpPr>
          <p:nvPr/>
        </p:nvSpPr>
        <p:spPr bwMode="gray">
          <a:xfrm>
            <a:off x="1447960" y="1267784"/>
            <a:ext cx="2713892" cy="1600200"/>
          </a:xfrm>
          <a:prstGeom prst="roundRect">
            <a:avLst>
              <a:gd name="adj" fmla="val 12699"/>
            </a:avLst>
          </a:prstGeom>
          <a:solidFill>
            <a:srgbClr val="FF9933"/>
          </a:solidFill>
          <a:ln w="9525" algn="ctr">
            <a:noFill/>
            <a:round/>
            <a:headEnd/>
            <a:tailEnd/>
          </a:ln>
        </p:spPr>
        <p:txBody>
          <a:bodyPr wrap="none" anchor="ctr"/>
          <a:lstStyle/>
          <a:p>
            <a:pPr algn="r"/>
            <a:endParaRPr lang="fr-FR"/>
          </a:p>
        </p:txBody>
      </p:sp>
      <p:sp>
        <p:nvSpPr>
          <p:cNvPr id="63504" name="AutoShape 16"/>
          <p:cNvSpPr>
            <a:spLocks noChangeArrowheads="1"/>
          </p:cNvSpPr>
          <p:nvPr/>
        </p:nvSpPr>
        <p:spPr bwMode="gray">
          <a:xfrm>
            <a:off x="8933539" y="1351087"/>
            <a:ext cx="2571750" cy="1600200"/>
          </a:xfrm>
          <a:prstGeom prst="roundRect">
            <a:avLst>
              <a:gd name="adj" fmla="val 12699"/>
            </a:avLst>
          </a:prstGeom>
          <a:gradFill rotWithShape="1">
            <a:gsLst>
              <a:gs pos="0">
                <a:schemeClr val="accent2">
                  <a:gamma/>
                  <a:shade val="79216"/>
                  <a:invGamma/>
                </a:schemeClr>
              </a:gs>
              <a:gs pos="100000">
                <a:schemeClr val="accent2"/>
              </a:gs>
            </a:gsLst>
            <a:lin ang="5400000" scaled="1"/>
          </a:gradFill>
          <a:ln w="9525" algn="ctr">
            <a:noFill/>
            <a:round/>
            <a:headEnd/>
            <a:tailEnd/>
          </a:ln>
          <a:effectLst/>
        </p:spPr>
        <p:txBody>
          <a:bodyPr wrap="none" anchor="ctr"/>
          <a:lstStyle/>
          <a:p>
            <a:pPr algn="r">
              <a:defRPr/>
            </a:pPr>
            <a:endParaRPr lang="fr-FR">
              <a:latin typeface="Arial" charset="0"/>
            </a:endParaRPr>
          </a:p>
        </p:txBody>
      </p:sp>
      <p:sp>
        <p:nvSpPr>
          <p:cNvPr id="26630" name="AutoShape 5"/>
          <p:cNvSpPr>
            <a:spLocks noChangeArrowheads="1"/>
          </p:cNvSpPr>
          <p:nvPr/>
        </p:nvSpPr>
        <p:spPr bwMode="gray">
          <a:xfrm>
            <a:off x="5520408" y="1267786"/>
            <a:ext cx="2407627" cy="1114425"/>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r"/>
            <a:endParaRPr lang="fr-FR"/>
          </a:p>
        </p:txBody>
      </p:sp>
      <p:sp>
        <p:nvSpPr>
          <p:cNvPr id="63500" name="AutoShape 12"/>
          <p:cNvSpPr>
            <a:spLocks noChangeArrowheads="1"/>
          </p:cNvSpPr>
          <p:nvPr/>
        </p:nvSpPr>
        <p:spPr bwMode="gray">
          <a:xfrm>
            <a:off x="8455746" y="3023745"/>
            <a:ext cx="2643554" cy="1785937"/>
          </a:xfrm>
          <a:prstGeom prst="roundRect">
            <a:avLst>
              <a:gd name="adj" fmla="val 12699"/>
            </a:avLst>
          </a:prstGeom>
          <a:gradFill rotWithShape="1">
            <a:gsLst>
              <a:gs pos="0">
                <a:schemeClr val="hlink">
                  <a:gamma/>
                  <a:shade val="79216"/>
                  <a:invGamma/>
                </a:schemeClr>
              </a:gs>
              <a:gs pos="100000">
                <a:schemeClr val="hlink"/>
              </a:gs>
            </a:gsLst>
            <a:lin ang="5400000" scaled="1"/>
          </a:gradFill>
          <a:ln w="9525" algn="ctr">
            <a:noFill/>
            <a:round/>
            <a:headEnd/>
            <a:tailEnd/>
          </a:ln>
          <a:effectLst/>
        </p:spPr>
        <p:txBody>
          <a:bodyPr wrap="none" anchor="ctr"/>
          <a:lstStyle/>
          <a:p>
            <a:pPr algn="r">
              <a:defRPr/>
            </a:pPr>
            <a:endParaRPr lang="fr-FR">
              <a:latin typeface="Arial" charset="0"/>
            </a:endParaRPr>
          </a:p>
        </p:txBody>
      </p:sp>
      <p:sp>
        <p:nvSpPr>
          <p:cNvPr id="26632" name="AutoShape 13"/>
          <p:cNvSpPr>
            <a:spLocks noChangeArrowheads="1"/>
          </p:cNvSpPr>
          <p:nvPr/>
        </p:nvSpPr>
        <p:spPr bwMode="gray">
          <a:xfrm>
            <a:off x="9003878" y="1779713"/>
            <a:ext cx="2409092" cy="1114425"/>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r"/>
            <a:endParaRPr lang="fr-FR"/>
          </a:p>
        </p:txBody>
      </p:sp>
      <p:sp>
        <p:nvSpPr>
          <p:cNvPr id="26633" name="Text Box 18"/>
          <p:cNvSpPr txBox="1">
            <a:spLocks noChangeArrowheads="1"/>
          </p:cNvSpPr>
          <p:nvPr/>
        </p:nvSpPr>
        <p:spPr bwMode="white">
          <a:xfrm>
            <a:off x="9433236" y="1351089"/>
            <a:ext cx="1651489" cy="396875"/>
          </a:xfrm>
          <a:prstGeom prst="rect">
            <a:avLst/>
          </a:prstGeom>
          <a:noFill/>
          <a:ln w="9525" algn="ctr">
            <a:noFill/>
            <a:miter lim="800000"/>
            <a:headEnd/>
            <a:tailEnd/>
          </a:ln>
        </p:spPr>
        <p:txBody>
          <a:bodyPr>
            <a:spAutoFit/>
          </a:bodyPr>
          <a:lstStyle/>
          <a:p>
            <a:pPr algn="ctr">
              <a:spcBef>
                <a:spcPct val="50000"/>
              </a:spcBef>
            </a:pPr>
            <a:r>
              <a:rPr lang="en-US" sz="2000">
                <a:solidFill>
                  <a:srgbClr val="FFFFFF"/>
                </a:solidFill>
              </a:rPr>
              <a:t>Bac STL</a:t>
            </a:r>
          </a:p>
        </p:txBody>
      </p:sp>
      <p:sp>
        <p:nvSpPr>
          <p:cNvPr id="26634" name="Text Box 9"/>
          <p:cNvSpPr txBox="1">
            <a:spLocks noChangeArrowheads="1"/>
          </p:cNvSpPr>
          <p:nvPr/>
        </p:nvSpPr>
        <p:spPr bwMode="gray">
          <a:xfrm>
            <a:off x="9075681" y="1922589"/>
            <a:ext cx="2316774" cy="923925"/>
          </a:xfrm>
          <a:prstGeom prst="rect">
            <a:avLst/>
          </a:prstGeom>
          <a:noFill/>
          <a:ln w="9525" algn="ctr">
            <a:noFill/>
            <a:miter lim="800000"/>
            <a:headEnd/>
            <a:tailEnd/>
          </a:ln>
        </p:spPr>
        <p:txBody>
          <a:bodyPr>
            <a:spAutoFit/>
          </a:bodyPr>
          <a:lstStyle/>
          <a:p>
            <a:pPr algn="ctr" eaLnBrk="0" hangingPunct="0"/>
            <a:r>
              <a:rPr lang="en-US">
                <a:solidFill>
                  <a:srgbClr val="000000"/>
                </a:solidFill>
              </a:rPr>
              <a:t>Sciences et technologies de laboratoire</a:t>
            </a:r>
          </a:p>
        </p:txBody>
      </p:sp>
      <p:sp>
        <p:nvSpPr>
          <p:cNvPr id="26635" name="AutoShape 17"/>
          <p:cNvSpPr>
            <a:spLocks noChangeArrowheads="1"/>
          </p:cNvSpPr>
          <p:nvPr/>
        </p:nvSpPr>
        <p:spPr bwMode="gray">
          <a:xfrm>
            <a:off x="1332239" y="3661096"/>
            <a:ext cx="2407627" cy="1114425"/>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r"/>
            <a:endParaRPr lang="fr-FR"/>
          </a:p>
        </p:txBody>
      </p:sp>
      <p:sp>
        <p:nvSpPr>
          <p:cNvPr id="26636" name="Text Box 18"/>
          <p:cNvSpPr txBox="1">
            <a:spLocks noChangeArrowheads="1"/>
          </p:cNvSpPr>
          <p:nvPr/>
        </p:nvSpPr>
        <p:spPr bwMode="white">
          <a:xfrm>
            <a:off x="6293827" y="928690"/>
            <a:ext cx="1651488" cy="396875"/>
          </a:xfrm>
          <a:prstGeom prst="rect">
            <a:avLst/>
          </a:prstGeom>
          <a:noFill/>
          <a:ln w="9525" algn="ctr">
            <a:noFill/>
            <a:miter lim="800000"/>
            <a:headEnd/>
            <a:tailEnd/>
          </a:ln>
        </p:spPr>
        <p:txBody>
          <a:bodyPr>
            <a:spAutoFit/>
          </a:bodyPr>
          <a:lstStyle/>
          <a:p>
            <a:pPr algn="ctr">
              <a:spcBef>
                <a:spcPct val="50000"/>
              </a:spcBef>
            </a:pPr>
            <a:r>
              <a:rPr lang="en-US" sz="2000">
                <a:solidFill>
                  <a:srgbClr val="FFFFFF"/>
                </a:solidFill>
              </a:rPr>
              <a:t>Bac STI2D</a:t>
            </a:r>
          </a:p>
        </p:txBody>
      </p:sp>
      <p:sp>
        <p:nvSpPr>
          <p:cNvPr id="26637" name="Text Box 9"/>
          <p:cNvSpPr txBox="1">
            <a:spLocks noChangeArrowheads="1"/>
          </p:cNvSpPr>
          <p:nvPr/>
        </p:nvSpPr>
        <p:spPr bwMode="gray">
          <a:xfrm>
            <a:off x="5454466" y="1553536"/>
            <a:ext cx="2316773" cy="738187"/>
          </a:xfrm>
          <a:prstGeom prst="rect">
            <a:avLst/>
          </a:prstGeom>
          <a:noFill/>
          <a:ln w="9525" algn="ctr">
            <a:noFill/>
            <a:miter lim="800000"/>
            <a:headEnd/>
            <a:tailEnd/>
          </a:ln>
        </p:spPr>
        <p:txBody>
          <a:bodyPr>
            <a:spAutoFit/>
          </a:bodyPr>
          <a:lstStyle/>
          <a:p>
            <a:pPr algn="ctr" eaLnBrk="0" hangingPunct="0"/>
            <a:r>
              <a:rPr lang="fr-FR" sz="1400">
                <a:solidFill>
                  <a:srgbClr val="000000"/>
                </a:solidFill>
              </a:rPr>
              <a:t>Sciences et technologies de l’industrie et du développement </a:t>
            </a:r>
            <a:r>
              <a:rPr lang="en-US" sz="1400">
                <a:solidFill>
                  <a:srgbClr val="000000"/>
                </a:solidFill>
              </a:rPr>
              <a:t>durable</a:t>
            </a:r>
          </a:p>
        </p:txBody>
      </p:sp>
      <p:sp>
        <p:nvSpPr>
          <p:cNvPr id="26638" name="AutoShape 5"/>
          <p:cNvSpPr>
            <a:spLocks noChangeArrowheads="1"/>
          </p:cNvSpPr>
          <p:nvPr/>
        </p:nvSpPr>
        <p:spPr bwMode="gray">
          <a:xfrm>
            <a:off x="1579845" y="1696411"/>
            <a:ext cx="2407626" cy="1114425"/>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r"/>
            <a:endParaRPr lang="fr-FR"/>
          </a:p>
        </p:txBody>
      </p:sp>
      <p:grpSp>
        <p:nvGrpSpPr>
          <p:cNvPr id="2" name="Group 20"/>
          <p:cNvGrpSpPr>
            <a:grpSpLocks/>
          </p:cNvGrpSpPr>
          <p:nvPr/>
        </p:nvGrpSpPr>
        <p:grpSpPr bwMode="auto">
          <a:xfrm rot="1328060">
            <a:off x="5433383" y="3008077"/>
            <a:ext cx="1773139" cy="1759872"/>
            <a:chOff x="1950" y="1680"/>
            <a:chExt cx="1776" cy="1766"/>
          </a:xfrm>
        </p:grpSpPr>
        <p:sp>
          <p:nvSpPr>
            <p:cNvPr id="63509" name="AutoShape 21"/>
            <p:cNvSpPr>
              <a:spLocks noChangeArrowheads="1"/>
            </p:cNvSpPr>
            <p:nvPr/>
          </p:nvSpPr>
          <p:spPr bwMode="gray">
            <a:xfrm rot="6774404">
              <a:off x="1971" y="1772"/>
              <a:ext cx="1688" cy="1662"/>
            </a:xfrm>
            <a:custGeom>
              <a:avLst/>
              <a:gdLst>
                <a:gd name="G0" fmla="+- -1509893 0 0"/>
                <a:gd name="G1" fmla="+- -5955455 0 0"/>
                <a:gd name="G2" fmla="+- -1509893 0 -5955455"/>
                <a:gd name="G3" fmla="+- 10800 0 0"/>
                <a:gd name="G4" fmla="+- 0 0 -1509893"/>
                <a:gd name="T0" fmla="*/ 360 256 1"/>
                <a:gd name="T1" fmla="*/ 0 256 1"/>
                <a:gd name="G5" fmla="+- G2 T0 T1"/>
                <a:gd name="G6" fmla="?: G2 G2 G5"/>
                <a:gd name="G7" fmla="+- 0 0 G6"/>
                <a:gd name="G8" fmla="+- 7926 0 0"/>
                <a:gd name="G9" fmla="+- 0 0 -5955455"/>
                <a:gd name="G10" fmla="+- 7926 0 2700"/>
                <a:gd name="G11" fmla="cos G10 -1509893"/>
                <a:gd name="G12" fmla="sin G10 -1509893"/>
                <a:gd name="G13" fmla="cos 13500 -1509893"/>
                <a:gd name="G14" fmla="sin 13500 -1509893"/>
                <a:gd name="G15" fmla="+- G11 10800 0"/>
                <a:gd name="G16" fmla="+- G12 10800 0"/>
                <a:gd name="G17" fmla="+- G13 10800 0"/>
                <a:gd name="G18" fmla="+- G14 10800 0"/>
                <a:gd name="G19" fmla="*/ 7926 1 2"/>
                <a:gd name="G20" fmla="+- G19 5400 0"/>
                <a:gd name="G21" fmla="cos G20 -1509893"/>
                <a:gd name="G22" fmla="sin G20 -1509893"/>
                <a:gd name="G23" fmla="+- G21 10800 0"/>
                <a:gd name="G24" fmla="+- G12 G23 G22"/>
                <a:gd name="G25" fmla="+- G22 G23 G11"/>
                <a:gd name="G26" fmla="cos 10800 -1509893"/>
                <a:gd name="G27" fmla="sin 10800 -1509893"/>
                <a:gd name="G28" fmla="cos 7926 -1509893"/>
                <a:gd name="G29" fmla="sin 7926 -1509893"/>
                <a:gd name="G30" fmla="+- G26 10800 0"/>
                <a:gd name="G31" fmla="+- G27 10800 0"/>
                <a:gd name="G32" fmla="+- G28 10800 0"/>
                <a:gd name="G33" fmla="+- G29 10800 0"/>
                <a:gd name="G34" fmla="+- G19 5400 0"/>
                <a:gd name="G35" fmla="cos G34 -5955455"/>
                <a:gd name="G36" fmla="sin G34 -5955455"/>
                <a:gd name="G37" fmla="+/ -5955455 -1509893 2"/>
                <a:gd name="T2" fmla="*/ 180 256 1"/>
                <a:gd name="T3" fmla="*/ 0 256 1"/>
                <a:gd name="G38" fmla="+- G37 T2 T3"/>
                <a:gd name="G39" fmla="?: G2 G37 G38"/>
                <a:gd name="G40" fmla="cos 10800 G39"/>
                <a:gd name="G41" fmla="sin 10800 G39"/>
                <a:gd name="G42" fmla="cos 7926 G39"/>
                <a:gd name="G43" fmla="sin 7926 G39"/>
                <a:gd name="G44" fmla="+- G40 10800 0"/>
                <a:gd name="G45" fmla="+- G41 10800 0"/>
                <a:gd name="G46" fmla="+- G42 10800 0"/>
                <a:gd name="G47" fmla="+- G43 10800 0"/>
                <a:gd name="G48" fmla="+- G35 10800 0"/>
                <a:gd name="G49" fmla="+- G36 10800 0"/>
                <a:gd name="T4" fmla="*/ 16689 w 21600"/>
                <a:gd name="T5" fmla="*/ 1746 h 21600"/>
                <a:gd name="T6" fmla="*/ 10657 w 21600"/>
                <a:gd name="T7" fmla="*/ 1438 h 21600"/>
                <a:gd name="T8" fmla="*/ 15121 w 21600"/>
                <a:gd name="T9" fmla="*/ 4156 h 21600"/>
                <a:gd name="T10" fmla="*/ 23223 w 21600"/>
                <a:gd name="T11" fmla="*/ 5516 h 21600"/>
                <a:gd name="T12" fmla="*/ 21035 w 21600"/>
                <a:gd name="T13" fmla="*/ 10942 h 21600"/>
                <a:gd name="T14" fmla="*/ 15609 w 21600"/>
                <a:gd name="T15" fmla="*/ 875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rotWithShape="1">
              <a:gsLst>
                <a:gs pos="0">
                  <a:schemeClr val="hlink">
                    <a:gamma/>
                    <a:shade val="0"/>
                    <a:invGamma/>
                  </a:schemeClr>
                </a:gs>
                <a:gs pos="100000">
                  <a:schemeClr val="hlink"/>
                </a:gs>
              </a:gsLst>
              <a:lin ang="2700000" scaled="1"/>
            </a:gradFill>
            <a:ln w="9525">
              <a:noFill/>
              <a:miter lim="800000"/>
              <a:headEnd/>
              <a:tailEnd/>
            </a:ln>
            <a:effectLst/>
            <a:scene3d>
              <a:camera prst="legacyObliqueTopRight"/>
              <a:lightRig rig="legacyFlat3" dir="b"/>
            </a:scene3d>
            <a:sp3d extrusionH="176200" prstMaterial="legacyMatte">
              <a:bevelT w="13500" h="13500" prst="angle"/>
              <a:bevelB w="13500" h="13500" prst="angle"/>
              <a:extrusionClr>
                <a:schemeClr val="hlink"/>
              </a:extrusionClr>
            </a:sp3d>
          </p:spPr>
          <p:txBody>
            <a:bodyPr wrap="none" anchor="ctr">
              <a:flatTx/>
            </a:bodyPr>
            <a:lstStyle/>
            <a:p>
              <a:pPr algn="r">
                <a:defRPr/>
              </a:pPr>
              <a:endParaRPr lang="fr-FR">
                <a:latin typeface="Arial" charset="0"/>
              </a:endParaRPr>
            </a:p>
          </p:txBody>
        </p:sp>
        <p:sp>
          <p:nvSpPr>
            <p:cNvPr id="63510" name="AutoShape 22"/>
            <p:cNvSpPr>
              <a:spLocks noChangeArrowheads="1"/>
            </p:cNvSpPr>
            <p:nvPr/>
          </p:nvSpPr>
          <p:spPr bwMode="gray">
            <a:xfrm rot="12174404">
              <a:off x="1937" y="1753"/>
              <a:ext cx="1687" cy="1663"/>
            </a:xfrm>
            <a:custGeom>
              <a:avLst/>
              <a:gdLst>
                <a:gd name="G0" fmla="+- -1509893 0 0"/>
                <a:gd name="G1" fmla="+- -5955455 0 0"/>
                <a:gd name="G2" fmla="+- -1509893 0 -5955455"/>
                <a:gd name="G3" fmla="+- 10800 0 0"/>
                <a:gd name="G4" fmla="+- 0 0 -1509893"/>
                <a:gd name="T0" fmla="*/ 360 256 1"/>
                <a:gd name="T1" fmla="*/ 0 256 1"/>
                <a:gd name="G5" fmla="+- G2 T0 T1"/>
                <a:gd name="G6" fmla="?: G2 G2 G5"/>
                <a:gd name="G7" fmla="+- 0 0 G6"/>
                <a:gd name="G8" fmla="+- 7926 0 0"/>
                <a:gd name="G9" fmla="+- 0 0 -5955455"/>
                <a:gd name="G10" fmla="+- 7926 0 2700"/>
                <a:gd name="G11" fmla="cos G10 -1509893"/>
                <a:gd name="G12" fmla="sin G10 -1509893"/>
                <a:gd name="G13" fmla="cos 13500 -1509893"/>
                <a:gd name="G14" fmla="sin 13500 -1509893"/>
                <a:gd name="G15" fmla="+- G11 10800 0"/>
                <a:gd name="G16" fmla="+- G12 10800 0"/>
                <a:gd name="G17" fmla="+- G13 10800 0"/>
                <a:gd name="G18" fmla="+- G14 10800 0"/>
                <a:gd name="G19" fmla="*/ 7926 1 2"/>
                <a:gd name="G20" fmla="+- G19 5400 0"/>
                <a:gd name="G21" fmla="cos G20 -1509893"/>
                <a:gd name="G22" fmla="sin G20 -1509893"/>
                <a:gd name="G23" fmla="+- G21 10800 0"/>
                <a:gd name="G24" fmla="+- G12 G23 G22"/>
                <a:gd name="G25" fmla="+- G22 G23 G11"/>
                <a:gd name="G26" fmla="cos 10800 -1509893"/>
                <a:gd name="G27" fmla="sin 10800 -1509893"/>
                <a:gd name="G28" fmla="cos 7926 -1509893"/>
                <a:gd name="G29" fmla="sin 7926 -1509893"/>
                <a:gd name="G30" fmla="+- G26 10800 0"/>
                <a:gd name="G31" fmla="+- G27 10800 0"/>
                <a:gd name="G32" fmla="+- G28 10800 0"/>
                <a:gd name="G33" fmla="+- G29 10800 0"/>
                <a:gd name="G34" fmla="+- G19 5400 0"/>
                <a:gd name="G35" fmla="cos G34 -5955455"/>
                <a:gd name="G36" fmla="sin G34 -5955455"/>
                <a:gd name="G37" fmla="+/ -5955455 -1509893 2"/>
                <a:gd name="T2" fmla="*/ 180 256 1"/>
                <a:gd name="T3" fmla="*/ 0 256 1"/>
                <a:gd name="G38" fmla="+- G37 T2 T3"/>
                <a:gd name="G39" fmla="?: G2 G37 G38"/>
                <a:gd name="G40" fmla="cos 10800 G39"/>
                <a:gd name="G41" fmla="sin 10800 G39"/>
                <a:gd name="G42" fmla="cos 7926 G39"/>
                <a:gd name="G43" fmla="sin 7926 G39"/>
                <a:gd name="G44" fmla="+- G40 10800 0"/>
                <a:gd name="G45" fmla="+- G41 10800 0"/>
                <a:gd name="G46" fmla="+- G42 10800 0"/>
                <a:gd name="G47" fmla="+- G43 10800 0"/>
                <a:gd name="G48" fmla="+- G35 10800 0"/>
                <a:gd name="G49" fmla="+- G36 10800 0"/>
                <a:gd name="T4" fmla="*/ 16689 w 21600"/>
                <a:gd name="T5" fmla="*/ 1746 h 21600"/>
                <a:gd name="T6" fmla="*/ 10657 w 21600"/>
                <a:gd name="T7" fmla="*/ 1438 h 21600"/>
                <a:gd name="T8" fmla="*/ 15121 w 21600"/>
                <a:gd name="T9" fmla="*/ 4156 h 21600"/>
                <a:gd name="T10" fmla="*/ 23223 w 21600"/>
                <a:gd name="T11" fmla="*/ 5516 h 21600"/>
                <a:gd name="T12" fmla="*/ 21035 w 21600"/>
                <a:gd name="T13" fmla="*/ 10942 h 21600"/>
                <a:gd name="T14" fmla="*/ 15609 w 21600"/>
                <a:gd name="T15" fmla="*/ 875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rotWithShape="1">
              <a:gsLst>
                <a:gs pos="0">
                  <a:schemeClr val="accent1">
                    <a:gamma/>
                    <a:shade val="0"/>
                    <a:invGamma/>
                  </a:schemeClr>
                </a:gs>
                <a:gs pos="100000">
                  <a:schemeClr val="accent1"/>
                </a:gs>
              </a:gsLst>
              <a:lin ang="2700000" scaled="1"/>
            </a:gradFill>
            <a:ln w="9525">
              <a:noFill/>
              <a:miter lim="800000"/>
              <a:headEnd/>
              <a:tailEnd/>
            </a:ln>
            <a:effectLst/>
            <a:scene3d>
              <a:camera prst="legacyObliqueTopRight"/>
              <a:lightRig rig="legacyFlat3" dir="b"/>
            </a:scene3d>
            <a:sp3d extrusionH="176200" prstMaterial="legacyMatte">
              <a:bevelT w="13500" h="13500" prst="angle"/>
              <a:bevelB w="13500" h="13500" prst="angle"/>
              <a:extrusionClr>
                <a:schemeClr val="accent1"/>
              </a:extrusionClr>
            </a:sp3d>
          </p:spPr>
          <p:txBody>
            <a:bodyPr wrap="none" anchor="ctr">
              <a:flatTx/>
            </a:bodyPr>
            <a:lstStyle/>
            <a:p>
              <a:pPr algn="r">
                <a:defRPr/>
              </a:pPr>
              <a:endParaRPr lang="fr-FR">
                <a:latin typeface="Arial" charset="0"/>
              </a:endParaRPr>
            </a:p>
          </p:txBody>
        </p:sp>
        <p:sp>
          <p:nvSpPr>
            <p:cNvPr id="63511" name="AutoShape 23"/>
            <p:cNvSpPr>
              <a:spLocks noChangeArrowheads="1"/>
            </p:cNvSpPr>
            <p:nvPr/>
          </p:nvSpPr>
          <p:spPr bwMode="gray">
            <a:xfrm rot="17574404">
              <a:off x="1971" y="1697"/>
              <a:ext cx="1686" cy="1663"/>
            </a:xfrm>
            <a:custGeom>
              <a:avLst/>
              <a:gdLst>
                <a:gd name="G0" fmla="+- -1509893 0 0"/>
                <a:gd name="G1" fmla="+- -5955455 0 0"/>
                <a:gd name="G2" fmla="+- -1509893 0 -5955455"/>
                <a:gd name="G3" fmla="+- 10800 0 0"/>
                <a:gd name="G4" fmla="+- 0 0 -1509893"/>
                <a:gd name="T0" fmla="*/ 360 256 1"/>
                <a:gd name="T1" fmla="*/ 0 256 1"/>
                <a:gd name="G5" fmla="+- G2 T0 T1"/>
                <a:gd name="G6" fmla="?: G2 G2 G5"/>
                <a:gd name="G7" fmla="+- 0 0 G6"/>
                <a:gd name="G8" fmla="+- 7926 0 0"/>
                <a:gd name="G9" fmla="+- 0 0 -5955455"/>
                <a:gd name="G10" fmla="+- 7926 0 2700"/>
                <a:gd name="G11" fmla="cos G10 -1509893"/>
                <a:gd name="G12" fmla="sin G10 -1509893"/>
                <a:gd name="G13" fmla="cos 13500 -1509893"/>
                <a:gd name="G14" fmla="sin 13500 -1509893"/>
                <a:gd name="G15" fmla="+- G11 10800 0"/>
                <a:gd name="G16" fmla="+- G12 10800 0"/>
                <a:gd name="G17" fmla="+- G13 10800 0"/>
                <a:gd name="G18" fmla="+- G14 10800 0"/>
                <a:gd name="G19" fmla="*/ 7926 1 2"/>
                <a:gd name="G20" fmla="+- G19 5400 0"/>
                <a:gd name="G21" fmla="cos G20 -1509893"/>
                <a:gd name="G22" fmla="sin G20 -1509893"/>
                <a:gd name="G23" fmla="+- G21 10800 0"/>
                <a:gd name="G24" fmla="+- G12 G23 G22"/>
                <a:gd name="G25" fmla="+- G22 G23 G11"/>
                <a:gd name="G26" fmla="cos 10800 -1509893"/>
                <a:gd name="G27" fmla="sin 10800 -1509893"/>
                <a:gd name="G28" fmla="cos 7926 -1509893"/>
                <a:gd name="G29" fmla="sin 7926 -1509893"/>
                <a:gd name="G30" fmla="+- G26 10800 0"/>
                <a:gd name="G31" fmla="+- G27 10800 0"/>
                <a:gd name="G32" fmla="+- G28 10800 0"/>
                <a:gd name="G33" fmla="+- G29 10800 0"/>
                <a:gd name="G34" fmla="+- G19 5400 0"/>
                <a:gd name="G35" fmla="cos G34 -5955455"/>
                <a:gd name="G36" fmla="sin G34 -5955455"/>
                <a:gd name="G37" fmla="+/ -5955455 -1509893 2"/>
                <a:gd name="T2" fmla="*/ 180 256 1"/>
                <a:gd name="T3" fmla="*/ 0 256 1"/>
                <a:gd name="G38" fmla="+- G37 T2 T3"/>
                <a:gd name="G39" fmla="?: G2 G37 G38"/>
                <a:gd name="G40" fmla="cos 10800 G39"/>
                <a:gd name="G41" fmla="sin 10800 G39"/>
                <a:gd name="G42" fmla="cos 7926 G39"/>
                <a:gd name="G43" fmla="sin 7926 G39"/>
                <a:gd name="G44" fmla="+- G40 10800 0"/>
                <a:gd name="G45" fmla="+- G41 10800 0"/>
                <a:gd name="G46" fmla="+- G42 10800 0"/>
                <a:gd name="G47" fmla="+- G43 10800 0"/>
                <a:gd name="G48" fmla="+- G35 10800 0"/>
                <a:gd name="G49" fmla="+- G36 10800 0"/>
                <a:gd name="T4" fmla="*/ 16689 w 21600"/>
                <a:gd name="T5" fmla="*/ 1746 h 21600"/>
                <a:gd name="T6" fmla="*/ 10657 w 21600"/>
                <a:gd name="T7" fmla="*/ 1438 h 21600"/>
                <a:gd name="T8" fmla="*/ 15121 w 21600"/>
                <a:gd name="T9" fmla="*/ 4156 h 21600"/>
                <a:gd name="T10" fmla="*/ 23223 w 21600"/>
                <a:gd name="T11" fmla="*/ 5516 h 21600"/>
                <a:gd name="T12" fmla="*/ 21035 w 21600"/>
                <a:gd name="T13" fmla="*/ 10942 h 21600"/>
                <a:gd name="T14" fmla="*/ 15609 w 21600"/>
                <a:gd name="T15" fmla="*/ 875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rotWithShape="1">
              <a:gsLst>
                <a:gs pos="0">
                  <a:schemeClr val="folHlink">
                    <a:gamma/>
                    <a:shade val="6275"/>
                    <a:invGamma/>
                  </a:schemeClr>
                </a:gs>
                <a:gs pos="100000">
                  <a:schemeClr val="folHlink"/>
                </a:gs>
              </a:gsLst>
              <a:lin ang="2700000" scaled="1"/>
            </a:gradFill>
            <a:ln w="9525">
              <a:noFill/>
              <a:miter lim="800000"/>
              <a:headEnd/>
              <a:tailEnd/>
            </a:ln>
            <a:effectLst/>
            <a:scene3d>
              <a:camera prst="legacyObliqueTopRight"/>
              <a:lightRig rig="legacyFlat3" dir="b"/>
            </a:scene3d>
            <a:sp3d extrusionH="176200" prstMaterial="legacyMatte">
              <a:bevelT w="13500" h="13500" prst="angle"/>
              <a:bevelB w="13500" h="13500" prst="angle"/>
              <a:extrusionClr>
                <a:schemeClr val="folHlink"/>
              </a:extrusionClr>
            </a:sp3d>
          </p:spPr>
          <p:txBody>
            <a:bodyPr wrap="none" anchor="ctr">
              <a:flatTx/>
            </a:bodyPr>
            <a:lstStyle/>
            <a:p>
              <a:pPr algn="r">
                <a:defRPr/>
              </a:pPr>
              <a:endParaRPr lang="fr-FR">
                <a:latin typeface="Arial" charset="0"/>
              </a:endParaRPr>
            </a:p>
          </p:txBody>
        </p:sp>
        <p:sp>
          <p:nvSpPr>
            <p:cNvPr id="63512" name="AutoShape 24"/>
            <p:cNvSpPr>
              <a:spLocks noChangeArrowheads="1"/>
            </p:cNvSpPr>
            <p:nvPr/>
          </p:nvSpPr>
          <p:spPr bwMode="gray">
            <a:xfrm rot="22974404">
              <a:off x="2024" y="1723"/>
              <a:ext cx="1688" cy="1663"/>
            </a:xfrm>
            <a:custGeom>
              <a:avLst/>
              <a:gdLst>
                <a:gd name="G0" fmla="+- -1509893 0 0"/>
                <a:gd name="G1" fmla="+- -5955455 0 0"/>
                <a:gd name="G2" fmla="+- -1509893 0 -5955455"/>
                <a:gd name="G3" fmla="+- 10800 0 0"/>
                <a:gd name="G4" fmla="+- 0 0 -1509893"/>
                <a:gd name="T0" fmla="*/ 360 256 1"/>
                <a:gd name="T1" fmla="*/ 0 256 1"/>
                <a:gd name="G5" fmla="+- G2 T0 T1"/>
                <a:gd name="G6" fmla="?: G2 G2 G5"/>
                <a:gd name="G7" fmla="+- 0 0 G6"/>
                <a:gd name="G8" fmla="+- 7926 0 0"/>
                <a:gd name="G9" fmla="+- 0 0 -5955455"/>
                <a:gd name="G10" fmla="+- 7926 0 2700"/>
                <a:gd name="G11" fmla="cos G10 -1509893"/>
                <a:gd name="G12" fmla="sin G10 -1509893"/>
                <a:gd name="G13" fmla="cos 13500 -1509893"/>
                <a:gd name="G14" fmla="sin 13500 -1509893"/>
                <a:gd name="G15" fmla="+- G11 10800 0"/>
                <a:gd name="G16" fmla="+- G12 10800 0"/>
                <a:gd name="G17" fmla="+- G13 10800 0"/>
                <a:gd name="G18" fmla="+- G14 10800 0"/>
                <a:gd name="G19" fmla="*/ 7926 1 2"/>
                <a:gd name="G20" fmla="+- G19 5400 0"/>
                <a:gd name="G21" fmla="cos G20 -1509893"/>
                <a:gd name="G22" fmla="sin G20 -1509893"/>
                <a:gd name="G23" fmla="+- G21 10800 0"/>
                <a:gd name="G24" fmla="+- G12 G23 G22"/>
                <a:gd name="G25" fmla="+- G22 G23 G11"/>
                <a:gd name="G26" fmla="cos 10800 -1509893"/>
                <a:gd name="G27" fmla="sin 10800 -1509893"/>
                <a:gd name="G28" fmla="cos 7926 -1509893"/>
                <a:gd name="G29" fmla="sin 7926 -1509893"/>
                <a:gd name="G30" fmla="+- G26 10800 0"/>
                <a:gd name="G31" fmla="+- G27 10800 0"/>
                <a:gd name="G32" fmla="+- G28 10800 0"/>
                <a:gd name="G33" fmla="+- G29 10800 0"/>
                <a:gd name="G34" fmla="+- G19 5400 0"/>
                <a:gd name="G35" fmla="cos G34 -5955455"/>
                <a:gd name="G36" fmla="sin G34 -5955455"/>
                <a:gd name="G37" fmla="+/ -5955455 -1509893 2"/>
                <a:gd name="T2" fmla="*/ 180 256 1"/>
                <a:gd name="T3" fmla="*/ 0 256 1"/>
                <a:gd name="G38" fmla="+- G37 T2 T3"/>
                <a:gd name="G39" fmla="?: G2 G37 G38"/>
                <a:gd name="G40" fmla="cos 10800 G39"/>
                <a:gd name="G41" fmla="sin 10800 G39"/>
                <a:gd name="G42" fmla="cos 7926 G39"/>
                <a:gd name="G43" fmla="sin 7926 G39"/>
                <a:gd name="G44" fmla="+- G40 10800 0"/>
                <a:gd name="G45" fmla="+- G41 10800 0"/>
                <a:gd name="G46" fmla="+- G42 10800 0"/>
                <a:gd name="G47" fmla="+- G43 10800 0"/>
                <a:gd name="G48" fmla="+- G35 10800 0"/>
                <a:gd name="G49" fmla="+- G36 10800 0"/>
                <a:gd name="T4" fmla="*/ 16689 w 21600"/>
                <a:gd name="T5" fmla="*/ 1746 h 21600"/>
                <a:gd name="T6" fmla="*/ 10657 w 21600"/>
                <a:gd name="T7" fmla="*/ 1438 h 21600"/>
                <a:gd name="T8" fmla="*/ 15121 w 21600"/>
                <a:gd name="T9" fmla="*/ 4156 h 21600"/>
                <a:gd name="T10" fmla="*/ 23223 w 21600"/>
                <a:gd name="T11" fmla="*/ 5516 h 21600"/>
                <a:gd name="T12" fmla="*/ 21035 w 21600"/>
                <a:gd name="T13" fmla="*/ 10942 h 21600"/>
                <a:gd name="T14" fmla="*/ 15609 w 21600"/>
                <a:gd name="T15" fmla="*/ 875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rotWithShape="1">
              <a:gsLst>
                <a:gs pos="0">
                  <a:schemeClr val="accent2">
                    <a:gamma/>
                    <a:shade val="0"/>
                    <a:invGamma/>
                  </a:schemeClr>
                </a:gs>
                <a:gs pos="100000">
                  <a:schemeClr val="accent2"/>
                </a:gs>
              </a:gsLst>
              <a:lin ang="2700000" scaled="1"/>
            </a:gradFill>
            <a:ln w="9525">
              <a:noFill/>
              <a:miter lim="800000"/>
              <a:headEnd/>
              <a:tailEnd/>
            </a:ln>
            <a:effectLst/>
            <a:scene3d>
              <a:camera prst="legacyObliqueTopRight"/>
              <a:lightRig rig="legacyFlat3" dir="b"/>
            </a:scene3d>
            <a:sp3d extrusionH="176200" prstMaterial="legacyMatte">
              <a:bevelT w="13500" h="13500" prst="angle"/>
              <a:bevelB w="13500" h="13500" prst="angle"/>
              <a:extrusionClr>
                <a:schemeClr val="accent2"/>
              </a:extrusionClr>
            </a:sp3d>
          </p:spPr>
          <p:txBody>
            <a:bodyPr wrap="none" anchor="ctr">
              <a:flatTx/>
            </a:bodyPr>
            <a:lstStyle/>
            <a:p>
              <a:pPr algn="r">
                <a:defRPr/>
              </a:pPr>
              <a:endParaRPr lang="fr-FR">
                <a:latin typeface="Arial" charset="0"/>
              </a:endParaRPr>
            </a:p>
          </p:txBody>
        </p:sp>
      </p:grpSp>
      <p:sp>
        <p:nvSpPr>
          <p:cNvPr id="26640" name="ZoneTexte 33"/>
          <p:cNvSpPr txBox="1">
            <a:spLocks noChangeArrowheads="1"/>
          </p:cNvSpPr>
          <p:nvPr/>
        </p:nvSpPr>
        <p:spPr bwMode="auto">
          <a:xfrm>
            <a:off x="1737948" y="71439"/>
            <a:ext cx="8623788" cy="769937"/>
          </a:xfrm>
          <a:prstGeom prst="rect">
            <a:avLst/>
          </a:prstGeom>
          <a:solidFill>
            <a:srgbClr val="00B0F0"/>
          </a:solidFill>
          <a:ln w="9525">
            <a:noFill/>
            <a:miter lim="800000"/>
            <a:headEnd/>
            <a:tailEnd/>
          </a:ln>
        </p:spPr>
        <p:txBody>
          <a:bodyPr wrap="square">
            <a:spAutoFit/>
          </a:bodyPr>
          <a:lstStyle/>
          <a:p>
            <a:pPr algn="ctr"/>
            <a:r>
              <a:rPr lang="fr-FR" sz="4400" dirty="0"/>
              <a:t>Baccalauréats technologiques</a:t>
            </a:r>
          </a:p>
        </p:txBody>
      </p:sp>
      <p:sp>
        <p:nvSpPr>
          <p:cNvPr id="26641" name="Text Box 18"/>
          <p:cNvSpPr txBox="1">
            <a:spLocks noChangeArrowheads="1"/>
          </p:cNvSpPr>
          <p:nvPr/>
        </p:nvSpPr>
        <p:spPr bwMode="white">
          <a:xfrm>
            <a:off x="1975499" y="1267786"/>
            <a:ext cx="1651488" cy="396875"/>
          </a:xfrm>
          <a:prstGeom prst="rect">
            <a:avLst/>
          </a:prstGeom>
          <a:noFill/>
          <a:ln w="9525" algn="ctr">
            <a:noFill/>
            <a:miter lim="800000"/>
            <a:headEnd/>
            <a:tailEnd/>
          </a:ln>
        </p:spPr>
        <p:txBody>
          <a:bodyPr>
            <a:spAutoFit/>
          </a:bodyPr>
          <a:lstStyle/>
          <a:p>
            <a:pPr algn="ctr">
              <a:spcBef>
                <a:spcPct val="50000"/>
              </a:spcBef>
            </a:pPr>
            <a:r>
              <a:rPr lang="en-US" sz="2000">
                <a:solidFill>
                  <a:srgbClr val="FFFFFF"/>
                </a:solidFill>
              </a:rPr>
              <a:t>Bac STMG</a:t>
            </a:r>
          </a:p>
        </p:txBody>
      </p:sp>
      <p:sp>
        <p:nvSpPr>
          <p:cNvPr id="26642" name="AutoShape 5"/>
          <p:cNvSpPr>
            <a:spLocks noChangeArrowheads="1"/>
          </p:cNvSpPr>
          <p:nvPr/>
        </p:nvSpPr>
        <p:spPr bwMode="gray">
          <a:xfrm>
            <a:off x="8597936" y="3322763"/>
            <a:ext cx="2383400" cy="1174235"/>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r"/>
            <a:endParaRPr lang="fr-FR"/>
          </a:p>
        </p:txBody>
      </p:sp>
      <p:sp>
        <p:nvSpPr>
          <p:cNvPr id="26643" name="Text Box 18"/>
          <p:cNvSpPr txBox="1">
            <a:spLocks noChangeArrowheads="1"/>
          </p:cNvSpPr>
          <p:nvPr/>
        </p:nvSpPr>
        <p:spPr bwMode="white">
          <a:xfrm>
            <a:off x="1661949" y="3232471"/>
            <a:ext cx="1651488" cy="396875"/>
          </a:xfrm>
          <a:prstGeom prst="rect">
            <a:avLst/>
          </a:prstGeom>
          <a:noFill/>
          <a:ln w="9525" algn="ctr">
            <a:noFill/>
            <a:miter lim="800000"/>
            <a:headEnd/>
            <a:tailEnd/>
          </a:ln>
        </p:spPr>
        <p:txBody>
          <a:bodyPr>
            <a:spAutoFit/>
          </a:bodyPr>
          <a:lstStyle/>
          <a:p>
            <a:pPr algn="ctr">
              <a:spcBef>
                <a:spcPct val="50000"/>
              </a:spcBef>
            </a:pPr>
            <a:r>
              <a:rPr lang="en-US" sz="2000">
                <a:solidFill>
                  <a:srgbClr val="FFFFFF"/>
                </a:solidFill>
              </a:rPr>
              <a:t>Bac ST2S</a:t>
            </a:r>
          </a:p>
        </p:txBody>
      </p:sp>
      <p:sp>
        <p:nvSpPr>
          <p:cNvPr id="26644" name="Text Box 9"/>
          <p:cNvSpPr txBox="1">
            <a:spLocks noChangeArrowheads="1"/>
          </p:cNvSpPr>
          <p:nvPr/>
        </p:nvSpPr>
        <p:spPr bwMode="gray">
          <a:xfrm>
            <a:off x="1398181" y="3875409"/>
            <a:ext cx="2316773" cy="923925"/>
          </a:xfrm>
          <a:prstGeom prst="rect">
            <a:avLst/>
          </a:prstGeom>
          <a:noFill/>
          <a:ln w="9525" algn="ctr">
            <a:noFill/>
            <a:miter lim="800000"/>
            <a:headEnd/>
            <a:tailEnd/>
          </a:ln>
        </p:spPr>
        <p:txBody>
          <a:bodyPr>
            <a:spAutoFit/>
          </a:bodyPr>
          <a:lstStyle/>
          <a:p>
            <a:pPr algn="ctr" eaLnBrk="0" hangingPunct="0"/>
            <a:r>
              <a:rPr lang="en-US">
                <a:solidFill>
                  <a:srgbClr val="000000"/>
                </a:solidFill>
              </a:rPr>
              <a:t>Sciences et technologies de la santé et du social</a:t>
            </a:r>
          </a:p>
        </p:txBody>
      </p:sp>
      <p:sp>
        <p:nvSpPr>
          <p:cNvPr id="26645" name="Text Box 9"/>
          <p:cNvSpPr txBox="1">
            <a:spLocks noChangeArrowheads="1"/>
          </p:cNvSpPr>
          <p:nvPr/>
        </p:nvSpPr>
        <p:spPr bwMode="gray">
          <a:xfrm>
            <a:off x="1645786" y="1839284"/>
            <a:ext cx="2316774" cy="830262"/>
          </a:xfrm>
          <a:prstGeom prst="rect">
            <a:avLst/>
          </a:prstGeom>
          <a:noFill/>
          <a:ln w="9525" algn="ctr">
            <a:noFill/>
            <a:miter lim="800000"/>
            <a:headEnd/>
            <a:tailEnd/>
          </a:ln>
        </p:spPr>
        <p:txBody>
          <a:bodyPr>
            <a:spAutoFit/>
          </a:bodyPr>
          <a:lstStyle/>
          <a:p>
            <a:pPr algn="ctr" eaLnBrk="0" hangingPunct="0"/>
            <a:r>
              <a:rPr lang="en-US" sz="1600">
                <a:solidFill>
                  <a:srgbClr val="000000"/>
                </a:solidFill>
              </a:rPr>
              <a:t>Sciences et technologies du management et</a:t>
            </a:r>
          </a:p>
          <a:p>
            <a:pPr algn="ctr" eaLnBrk="0" hangingPunct="0"/>
            <a:r>
              <a:rPr lang="en-US" sz="1600">
                <a:solidFill>
                  <a:srgbClr val="000000"/>
                </a:solidFill>
              </a:rPr>
              <a:t> de la gestion</a:t>
            </a:r>
          </a:p>
        </p:txBody>
      </p:sp>
      <p:sp>
        <p:nvSpPr>
          <p:cNvPr id="26646" name="Text Box 18"/>
          <p:cNvSpPr txBox="1">
            <a:spLocks noChangeArrowheads="1"/>
          </p:cNvSpPr>
          <p:nvPr/>
        </p:nvSpPr>
        <p:spPr bwMode="white">
          <a:xfrm>
            <a:off x="6809643" y="5143502"/>
            <a:ext cx="1651488" cy="396875"/>
          </a:xfrm>
          <a:prstGeom prst="rect">
            <a:avLst/>
          </a:prstGeom>
          <a:noFill/>
          <a:ln w="9525" algn="ctr">
            <a:noFill/>
            <a:miter lim="800000"/>
            <a:headEnd/>
            <a:tailEnd/>
          </a:ln>
        </p:spPr>
        <p:txBody>
          <a:bodyPr>
            <a:spAutoFit/>
          </a:bodyPr>
          <a:lstStyle/>
          <a:p>
            <a:pPr algn="ctr">
              <a:spcBef>
                <a:spcPct val="50000"/>
              </a:spcBef>
            </a:pPr>
            <a:r>
              <a:rPr lang="en-US" sz="2000" dirty="0">
                <a:solidFill>
                  <a:srgbClr val="FFFFFF"/>
                </a:solidFill>
              </a:rPr>
              <a:t>Bac STAV</a:t>
            </a:r>
          </a:p>
        </p:txBody>
      </p:sp>
      <p:sp>
        <p:nvSpPr>
          <p:cNvPr id="26647" name="ZoneTexte 30"/>
          <p:cNvSpPr txBox="1">
            <a:spLocks noChangeArrowheads="1"/>
          </p:cNvSpPr>
          <p:nvPr/>
        </p:nvSpPr>
        <p:spPr bwMode="auto">
          <a:xfrm>
            <a:off x="8749145" y="3322763"/>
            <a:ext cx="2132112" cy="1200329"/>
          </a:xfrm>
          <a:prstGeom prst="rect">
            <a:avLst/>
          </a:prstGeom>
          <a:noFill/>
          <a:ln w="9525">
            <a:noFill/>
            <a:miter lim="800000"/>
            <a:headEnd/>
            <a:tailEnd/>
          </a:ln>
        </p:spPr>
        <p:txBody>
          <a:bodyPr wrap="square">
            <a:spAutoFit/>
          </a:bodyPr>
          <a:lstStyle/>
          <a:p>
            <a:pPr algn="ctr"/>
            <a:r>
              <a:rPr lang="fr-FR" dirty="0">
                <a:solidFill>
                  <a:srgbClr val="000000"/>
                </a:solidFill>
              </a:rPr>
              <a:t>Sciences et technologies de l’agronomie et du vivant</a:t>
            </a:r>
          </a:p>
        </p:txBody>
      </p:sp>
      <p:grpSp>
        <p:nvGrpSpPr>
          <p:cNvPr id="28" name="Groupe 39"/>
          <p:cNvGrpSpPr>
            <a:grpSpLocks/>
          </p:cNvGrpSpPr>
          <p:nvPr/>
        </p:nvGrpSpPr>
        <p:grpSpPr bwMode="auto">
          <a:xfrm>
            <a:off x="8381970" y="5031533"/>
            <a:ext cx="2713892" cy="1600200"/>
            <a:chOff x="1857375" y="1000125"/>
            <a:chExt cx="2714625" cy="1600200"/>
          </a:xfrm>
        </p:grpSpPr>
        <p:sp>
          <p:nvSpPr>
            <p:cNvPr id="29" name="AutoShape 8"/>
            <p:cNvSpPr>
              <a:spLocks noChangeArrowheads="1"/>
            </p:cNvSpPr>
            <p:nvPr/>
          </p:nvSpPr>
          <p:spPr bwMode="gray">
            <a:xfrm>
              <a:off x="1857375" y="1000125"/>
              <a:ext cx="2714625" cy="1600200"/>
            </a:xfrm>
            <a:prstGeom prst="roundRect">
              <a:avLst>
                <a:gd name="adj" fmla="val 12699"/>
              </a:avLst>
            </a:prstGeom>
            <a:solidFill>
              <a:srgbClr val="FF9933"/>
            </a:solidFill>
            <a:ln w="9525" algn="ctr">
              <a:noFill/>
              <a:round/>
              <a:headEnd/>
              <a:tailEnd/>
            </a:ln>
          </p:spPr>
          <p:txBody>
            <a:bodyPr wrap="none" anchor="ctr"/>
            <a:lstStyle/>
            <a:p>
              <a:pPr algn="r"/>
              <a:endParaRPr lang="fr-FR"/>
            </a:p>
          </p:txBody>
        </p:sp>
        <p:sp>
          <p:nvSpPr>
            <p:cNvPr id="30" name="AutoShape 5"/>
            <p:cNvSpPr>
              <a:spLocks noChangeArrowheads="1"/>
            </p:cNvSpPr>
            <p:nvPr/>
          </p:nvSpPr>
          <p:spPr bwMode="gray">
            <a:xfrm>
              <a:off x="2000250" y="1428750"/>
              <a:ext cx="2408238" cy="1114425"/>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r"/>
              <a:endParaRPr lang="fr-FR"/>
            </a:p>
          </p:txBody>
        </p:sp>
        <p:sp>
          <p:nvSpPr>
            <p:cNvPr id="31" name="Text Box 18"/>
            <p:cNvSpPr txBox="1">
              <a:spLocks noChangeArrowheads="1"/>
            </p:cNvSpPr>
            <p:nvPr/>
          </p:nvSpPr>
          <p:spPr bwMode="white">
            <a:xfrm>
              <a:off x="2073399" y="1000125"/>
              <a:ext cx="2376263" cy="400110"/>
            </a:xfrm>
            <a:prstGeom prst="rect">
              <a:avLst/>
            </a:prstGeom>
            <a:noFill/>
            <a:ln w="9525" algn="ctr">
              <a:noFill/>
              <a:miter lim="800000"/>
              <a:headEnd/>
              <a:tailEnd/>
            </a:ln>
          </p:spPr>
          <p:txBody>
            <a:bodyPr>
              <a:spAutoFit/>
            </a:bodyPr>
            <a:lstStyle/>
            <a:p>
              <a:pPr algn="ctr">
                <a:spcBef>
                  <a:spcPct val="50000"/>
                </a:spcBef>
              </a:pPr>
              <a:r>
                <a:rPr lang="en-US" sz="2000">
                  <a:solidFill>
                    <a:srgbClr val="FFFFFF"/>
                  </a:solidFill>
                </a:rPr>
                <a:t>Bac STHR</a:t>
              </a:r>
            </a:p>
          </p:txBody>
        </p:sp>
      </p:grpSp>
      <p:sp>
        <p:nvSpPr>
          <p:cNvPr id="32" name="Text Box 9"/>
          <p:cNvSpPr txBox="1">
            <a:spLocks noChangeArrowheads="1"/>
          </p:cNvSpPr>
          <p:nvPr/>
        </p:nvSpPr>
        <p:spPr bwMode="gray">
          <a:xfrm>
            <a:off x="8387588" y="5527414"/>
            <a:ext cx="2637692" cy="923925"/>
          </a:xfrm>
          <a:prstGeom prst="rect">
            <a:avLst/>
          </a:prstGeom>
          <a:noFill/>
          <a:ln w="9525" algn="ctr">
            <a:noFill/>
            <a:miter lim="800000"/>
            <a:headEnd/>
            <a:tailEnd/>
          </a:ln>
        </p:spPr>
        <p:txBody>
          <a:bodyPr>
            <a:spAutoFit/>
          </a:bodyPr>
          <a:lstStyle/>
          <a:p>
            <a:pPr algn="ctr" eaLnBrk="0" hangingPunct="0"/>
            <a:r>
              <a:rPr lang="en-US" dirty="0">
                <a:solidFill>
                  <a:srgbClr val="000000"/>
                </a:solidFill>
              </a:rPr>
              <a:t>Sciences et Technologies de l’ </a:t>
            </a:r>
            <a:r>
              <a:rPr lang="en-US" dirty="0" err="1">
                <a:solidFill>
                  <a:srgbClr val="000000"/>
                </a:solidFill>
              </a:rPr>
              <a:t>Hôtellerie</a:t>
            </a:r>
            <a:r>
              <a:rPr lang="en-US" dirty="0">
                <a:solidFill>
                  <a:srgbClr val="000000"/>
                </a:solidFill>
              </a:rPr>
              <a:t> et de la </a:t>
            </a:r>
            <a:r>
              <a:rPr lang="en-US" dirty="0" err="1">
                <a:solidFill>
                  <a:srgbClr val="000000"/>
                </a:solidFill>
              </a:rPr>
              <a:t>Restauration</a:t>
            </a:r>
            <a:endParaRPr lang="en-US" dirty="0">
              <a:solidFill>
                <a:srgbClr val="000000"/>
              </a:solidFill>
            </a:endParaRPr>
          </a:p>
        </p:txBody>
      </p:sp>
      <p:sp>
        <p:nvSpPr>
          <p:cNvPr id="33" name="AutoShape 3"/>
          <p:cNvSpPr>
            <a:spLocks noChangeArrowheads="1"/>
          </p:cNvSpPr>
          <p:nvPr/>
        </p:nvSpPr>
        <p:spPr bwMode="gray">
          <a:xfrm>
            <a:off x="785446" y="5072063"/>
            <a:ext cx="2643554" cy="1600200"/>
          </a:xfrm>
          <a:prstGeom prst="roundRect">
            <a:avLst>
              <a:gd name="adj" fmla="val 12699"/>
            </a:avLst>
          </a:prstGeom>
          <a:gradFill rotWithShape="1">
            <a:gsLst>
              <a:gs pos="0">
                <a:schemeClr val="accent1">
                  <a:gamma/>
                  <a:shade val="79216"/>
                  <a:invGamma/>
                </a:schemeClr>
              </a:gs>
              <a:gs pos="100000">
                <a:schemeClr val="accent1"/>
              </a:gs>
            </a:gsLst>
            <a:lin ang="5400000" scaled="1"/>
          </a:gradFill>
          <a:ln w="9525" algn="ctr">
            <a:noFill/>
            <a:round/>
            <a:headEnd/>
            <a:tailEnd/>
          </a:ln>
          <a:effectLst/>
        </p:spPr>
        <p:txBody>
          <a:bodyPr wrap="none" anchor="ctr"/>
          <a:lstStyle/>
          <a:p>
            <a:pPr algn="r">
              <a:defRPr/>
            </a:pPr>
            <a:endParaRPr lang="fr-FR">
              <a:latin typeface="Arial" charset="0"/>
            </a:endParaRPr>
          </a:p>
        </p:txBody>
      </p:sp>
      <p:sp>
        <p:nvSpPr>
          <p:cNvPr id="34" name="AutoShape 5"/>
          <p:cNvSpPr>
            <a:spLocks noChangeArrowheads="1"/>
          </p:cNvSpPr>
          <p:nvPr/>
        </p:nvSpPr>
        <p:spPr bwMode="gray">
          <a:xfrm>
            <a:off x="929055" y="5500689"/>
            <a:ext cx="2407627" cy="1114425"/>
          </a:xfrm>
          <a:prstGeom prst="roundRect">
            <a:avLst>
              <a:gd name="adj" fmla="val 16667"/>
            </a:avLst>
          </a:prstGeom>
          <a:solidFill>
            <a:schemeClr val="bg1"/>
          </a:solidFill>
          <a:ln w="9525">
            <a:noFill/>
            <a:round/>
            <a:headEnd/>
            <a:tailEnd/>
          </a:ln>
          <a:effectLst>
            <a:prstShdw prst="shdw17" dist="17961" dir="13500000">
              <a:srgbClr val="999999"/>
            </a:prstShdw>
          </a:effectLst>
        </p:spPr>
        <p:txBody>
          <a:bodyPr wrap="none" anchor="ctr"/>
          <a:lstStyle/>
          <a:p>
            <a:pPr algn="r"/>
            <a:endParaRPr lang="fr-FR"/>
          </a:p>
        </p:txBody>
      </p:sp>
      <p:sp>
        <p:nvSpPr>
          <p:cNvPr id="36" name="ZoneTexte 17"/>
          <p:cNvSpPr txBox="1">
            <a:spLocks noChangeArrowheads="1"/>
          </p:cNvSpPr>
          <p:nvPr/>
        </p:nvSpPr>
        <p:spPr bwMode="auto">
          <a:xfrm>
            <a:off x="1071197" y="5429250"/>
            <a:ext cx="2072054" cy="1200150"/>
          </a:xfrm>
          <a:prstGeom prst="rect">
            <a:avLst/>
          </a:prstGeom>
          <a:noFill/>
          <a:ln w="9525">
            <a:noFill/>
            <a:miter lim="800000"/>
            <a:headEnd/>
            <a:tailEnd/>
          </a:ln>
        </p:spPr>
        <p:txBody>
          <a:bodyPr>
            <a:spAutoFit/>
          </a:bodyPr>
          <a:lstStyle/>
          <a:p>
            <a:pPr algn="ctr"/>
            <a:r>
              <a:rPr lang="fr-FR" dirty="0">
                <a:solidFill>
                  <a:srgbClr val="000000"/>
                </a:solidFill>
              </a:rPr>
              <a:t>Sciences et technologies  design et arts appliqués</a:t>
            </a:r>
          </a:p>
        </p:txBody>
      </p:sp>
      <p:sp>
        <p:nvSpPr>
          <p:cNvPr id="37" name="Text Box 18"/>
          <p:cNvSpPr txBox="1">
            <a:spLocks noChangeArrowheads="1"/>
          </p:cNvSpPr>
          <p:nvPr/>
        </p:nvSpPr>
        <p:spPr bwMode="white">
          <a:xfrm>
            <a:off x="1285143" y="5072064"/>
            <a:ext cx="1651488" cy="396875"/>
          </a:xfrm>
          <a:prstGeom prst="rect">
            <a:avLst/>
          </a:prstGeom>
          <a:noFill/>
          <a:ln w="9525" algn="ctr">
            <a:noFill/>
            <a:miter lim="800000"/>
            <a:headEnd/>
            <a:tailEnd/>
          </a:ln>
        </p:spPr>
        <p:txBody>
          <a:bodyPr>
            <a:spAutoFit/>
          </a:bodyPr>
          <a:lstStyle/>
          <a:p>
            <a:pPr algn="ctr">
              <a:spcBef>
                <a:spcPct val="50000"/>
              </a:spcBef>
            </a:pPr>
            <a:r>
              <a:rPr lang="en-US" sz="2000">
                <a:solidFill>
                  <a:srgbClr val="FFFFFF"/>
                </a:solidFill>
              </a:rPr>
              <a:t>Bac STD2A</a:t>
            </a:r>
          </a:p>
        </p:txBody>
      </p:sp>
      <p:sp>
        <p:nvSpPr>
          <p:cNvPr id="41" name="AutoShape 12"/>
          <p:cNvSpPr>
            <a:spLocks noChangeArrowheads="1"/>
          </p:cNvSpPr>
          <p:nvPr/>
        </p:nvSpPr>
        <p:spPr bwMode="gray">
          <a:xfrm>
            <a:off x="4767015" y="5065247"/>
            <a:ext cx="2602401" cy="1688982"/>
          </a:xfrm>
          <a:prstGeom prst="roundRect">
            <a:avLst>
              <a:gd name="adj" fmla="val 12699"/>
            </a:avLst>
          </a:prstGeom>
          <a:gradFill rotWithShape="1">
            <a:gsLst>
              <a:gs pos="0">
                <a:schemeClr val="hlink">
                  <a:gamma/>
                  <a:shade val="79216"/>
                  <a:invGamma/>
                </a:schemeClr>
              </a:gs>
              <a:gs pos="100000">
                <a:schemeClr val="hlink"/>
              </a:gs>
            </a:gsLst>
            <a:lin ang="5400000" scaled="1"/>
          </a:gradFill>
          <a:ln w="9525" algn="ctr">
            <a:noFill/>
            <a:round/>
            <a:headEnd/>
            <a:tailEnd/>
          </a:ln>
          <a:effectLst/>
        </p:spPr>
        <p:txBody>
          <a:bodyPr wrap="none" anchor="ctr"/>
          <a:lstStyle/>
          <a:p>
            <a:pPr algn="r">
              <a:defRPr/>
            </a:pPr>
            <a:endParaRPr lang="fr-FR">
              <a:latin typeface="Arial" charset="0"/>
            </a:endParaRPr>
          </a:p>
        </p:txBody>
      </p:sp>
      <p:sp>
        <p:nvSpPr>
          <p:cNvPr id="42" name="AutoShape 5"/>
          <p:cNvSpPr>
            <a:spLocks noChangeArrowheads="1"/>
          </p:cNvSpPr>
          <p:nvPr/>
        </p:nvSpPr>
        <p:spPr bwMode="gray">
          <a:xfrm>
            <a:off x="4910624" y="5537456"/>
            <a:ext cx="2370148" cy="1148509"/>
          </a:xfrm>
          <a:prstGeom prst="roundRect">
            <a:avLst>
              <a:gd name="adj" fmla="val 16667"/>
            </a:avLst>
          </a:prstGeom>
          <a:solidFill>
            <a:srgbClr val="FFFFFF"/>
          </a:solidFill>
          <a:ln w="9525">
            <a:noFill/>
            <a:round/>
            <a:headEnd/>
            <a:tailEnd/>
          </a:ln>
          <a:effectLst>
            <a:prstShdw prst="shdw17" dist="17961" dir="13500000">
              <a:srgbClr val="999999"/>
            </a:prstShdw>
          </a:effectLst>
        </p:spPr>
        <p:txBody>
          <a:bodyPr wrap="none" anchor="ctr"/>
          <a:lstStyle/>
          <a:p>
            <a:pPr algn="r"/>
            <a:endParaRPr lang="fr-FR"/>
          </a:p>
        </p:txBody>
      </p:sp>
      <p:sp>
        <p:nvSpPr>
          <p:cNvPr id="43" name="Text Box 18"/>
          <p:cNvSpPr txBox="1">
            <a:spLocks noChangeArrowheads="1"/>
          </p:cNvSpPr>
          <p:nvPr/>
        </p:nvSpPr>
        <p:spPr bwMode="white">
          <a:xfrm>
            <a:off x="5061559" y="5052271"/>
            <a:ext cx="1625779" cy="400110"/>
          </a:xfrm>
          <a:prstGeom prst="rect">
            <a:avLst/>
          </a:prstGeom>
          <a:noFill/>
          <a:ln w="9525" algn="ctr">
            <a:noFill/>
            <a:miter lim="800000"/>
            <a:headEnd/>
            <a:tailEnd/>
          </a:ln>
        </p:spPr>
        <p:txBody>
          <a:bodyPr wrap="square">
            <a:spAutoFit/>
          </a:bodyPr>
          <a:lstStyle/>
          <a:p>
            <a:pPr algn="ctr">
              <a:spcBef>
                <a:spcPct val="50000"/>
              </a:spcBef>
            </a:pPr>
            <a:r>
              <a:rPr lang="en-US" sz="2000" dirty="0" err="1">
                <a:solidFill>
                  <a:srgbClr val="FFFFFF"/>
                </a:solidFill>
              </a:rPr>
              <a:t>Bac</a:t>
            </a:r>
            <a:r>
              <a:rPr lang="en-US" sz="2000" dirty="0">
                <a:solidFill>
                  <a:srgbClr val="FFFFFF"/>
                </a:solidFill>
              </a:rPr>
              <a:t> S2TMD</a:t>
            </a:r>
          </a:p>
        </p:txBody>
      </p:sp>
      <p:sp>
        <p:nvSpPr>
          <p:cNvPr id="44" name="ZoneTexte 30"/>
          <p:cNvSpPr txBox="1">
            <a:spLocks noChangeArrowheads="1"/>
          </p:cNvSpPr>
          <p:nvPr/>
        </p:nvSpPr>
        <p:spPr bwMode="auto">
          <a:xfrm>
            <a:off x="4983893" y="5522211"/>
            <a:ext cx="2109042" cy="1077218"/>
          </a:xfrm>
          <a:prstGeom prst="rect">
            <a:avLst/>
          </a:prstGeom>
          <a:noFill/>
          <a:ln w="9525">
            <a:noFill/>
            <a:miter lim="800000"/>
            <a:headEnd/>
            <a:tailEnd/>
          </a:ln>
        </p:spPr>
        <p:txBody>
          <a:bodyPr wrap="square">
            <a:spAutoFit/>
          </a:bodyPr>
          <a:lstStyle/>
          <a:p>
            <a:pPr algn="ctr"/>
            <a:r>
              <a:rPr lang="fr-FR" sz="1600" dirty="0">
                <a:solidFill>
                  <a:srgbClr val="000000"/>
                </a:solidFill>
              </a:rPr>
              <a:t>Sciences et</a:t>
            </a:r>
          </a:p>
          <a:p>
            <a:pPr algn="ctr"/>
            <a:r>
              <a:rPr lang="fr-FR" sz="1600" dirty="0">
                <a:solidFill>
                  <a:srgbClr val="000000"/>
                </a:solidFill>
              </a:rPr>
              <a:t>techniques  du théâtre de la musique et de la danse</a:t>
            </a:r>
          </a:p>
        </p:txBody>
      </p:sp>
      <p:sp>
        <p:nvSpPr>
          <p:cNvPr id="3" name="ZoneTexte 2"/>
          <p:cNvSpPr txBox="1"/>
          <p:nvPr/>
        </p:nvSpPr>
        <p:spPr>
          <a:xfrm>
            <a:off x="9387517" y="3013363"/>
            <a:ext cx="1169647" cy="369332"/>
          </a:xfrm>
          <a:prstGeom prst="rect">
            <a:avLst/>
          </a:prstGeom>
          <a:noFill/>
        </p:spPr>
        <p:txBody>
          <a:bodyPr wrap="square" rtlCol="0">
            <a:spAutoFit/>
          </a:bodyPr>
          <a:lstStyle/>
          <a:p>
            <a:r>
              <a:rPr lang="fr-FR" dirty="0">
                <a:solidFill>
                  <a:schemeClr val="bg1"/>
                </a:solidFill>
              </a:rPr>
              <a:t>Bac STAV</a:t>
            </a:r>
          </a:p>
        </p:txBody>
      </p:sp>
    </p:spTree>
    <p:extLst>
      <p:ext uri="{BB962C8B-B14F-4D97-AF65-F5344CB8AC3E}">
        <p14:creationId xmlns:p14="http://schemas.microsoft.com/office/powerpoint/2010/main" val="1526751526"/>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1689100" y="174626"/>
            <a:ext cx="5238750" cy="523875"/>
          </a:xfrm>
          <a:prstGeom prst="rect">
            <a:avLst/>
          </a:prstGeom>
          <a:solidFill>
            <a:srgbClr val="FF9933"/>
          </a:solidFill>
          <a:effectLst>
            <a:outerShdw blurRad="50800" dist="38100" dir="2700000" algn="tl" rotWithShape="0">
              <a:prstClr val="black">
                <a:alpha val="40000"/>
              </a:prstClr>
            </a:outerShdw>
          </a:effectLst>
        </p:spPr>
        <p:txBody>
          <a:bodyPr>
            <a:spAutoFit/>
          </a:bodyPr>
          <a:lstStyle/>
          <a:p>
            <a:pPr algn="ctr">
              <a:defRPr/>
            </a:pPr>
            <a:r>
              <a:rPr lang="fr-FR" sz="2800" b="1" kern="0" cap="all" dirty="0">
                <a:solidFill>
                  <a:prstClr val="white"/>
                </a:solidFill>
                <a:latin typeface="Arial Black" charset="0"/>
              </a:rPr>
              <a:t>Baccalauréat</a:t>
            </a:r>
            <a:r>
              <a:rPr lang="fr-FR" sz="2800" b="1" kern="0" dirty="0">
                <a:solidFill>
                  <a:prstClr val="white"/>
                </a:solidFill>
                <a:latin typeface="Arial Black" charset="0"/>
              </a:rPr>
              <a:t> 2021</a:t>
            </a:r>
            <a:endParaRPr lang="fr-FR" sz="1600" kern="0" dirty="0">
              <a:solidFill>
                <a:sysClr val="windowText" lastClr="000000"/>
              </a:solidFill>
            </a:endParaRPr>
          </a:p>
        </p:txBody>
      </p:sp>
      <p:sp>
        <p:nvSpPr>
          <p:cNvPr id="20" name="Rectangle 19"/>
          <p:cNvSpPr/>
          <p:nvPr/>
        </p:nvSpPr>
        <p:spPr>
          <a:xfrm>
            <a:off x="1793875" y="620714"/>
            <a:ext cx="5238750" cy="523875"/>
          </a:xfrm>
          <a:prstGeom prst="rect">
            <a:avLst/>
          </a:prstGeom>
          <a:solidFill>
            <a:srgbClr val="0070C0"/>
          </a:solidFill>
          <a:effectLst>
            <a:outerShdw blurRad="50800" dist="38100" dir="2700000" algn="tl" rotWithShape="0">
              <a:prstClr val="black">
                <a:alpha val="40000"/>
              </a:prstClr>
            </a:outerShdw>
          </a:effectLst>
        </p:spPr>
        <p:txBody>
          <a:bodyPr>
            <a:spAutoFit/>
          </a:bodyPr>
          <a:lstStyle/>
          <a:p>
            <a:pPr algn="ctr">
              <a:defRPr/>
            </a:pPr>
            <a:r>
              <a:rPr lang="fr-FR" sz="2800" b="1" kern="0" dirty="0">
                <a:solidFill>
                  <a:prstClr val="white"/>
                </a:solidFill>
                <a:latin typeface="Arial Black" charset="0"/>
              </a:rPr>
              <a:t>La voie technologique</a:t>
            </a:r>
            <a:endParaRPr lang="fr-FR" sz="1600" kern="0" dirty="0">
              <a:solidFill>
                <a:sysClr val="windowText" lastClr="000000"/>
              </a:solidFill>
            </a:endParaRPr>
          </a:p>
        </p:txBody>
      </p:sp>
      <p:sp>
        <p:nvSpPr>
          <p:cNvPr id="22" name="Espace réservé du texte 5"/>
          <p:cNvSpPr txBox="1">
            <a:spLocks/>
          </p:cNvSpPr>
          <p:nvPr/>
        </p:nvSpPr>
        <p:spPr bwMode="auto">
          <a:xfrm>
            <a:off x="1628775" y="2557464"/>
            <a:ext cx="8774113" cy="2592387"/>
          </a:xfrm>
          <a:prstGeom prst="rect">
            <a:avLst/>
          </a:prstGeom>
          <a:ln/>
        </p:spPr>
        <p:style>
          <a:lnRef idx="2">
            <a:schemeClr val="accent5"/>
          </a:lnRef>
          <a:fillRef idx="1">
            <a:schemeClr val="lt1"/>
          </a:fillRef>
          <a:effectRef idx="0">
            <a:schemeClr val="accent5"/>
          </a:effectRef>
          <a:fontRef idx="minor">
            <a:schemeClr val="dk1"/>
          </a:fontRef>
        </p:style>
        <p:txBody>
          <a:bodyPr>
            <a:normAutofit/>
          </a:bodyPr>
          <a:lstStyle/>
          <a:p>
            <a:pPr defTabSz="457200">
              <a:lnSpc>
                <a:spcPct val="90000"/>
              </a:lnSpc>
              <a:spcBef>
                <a:spcPct val="20000"/>
              </a:spcBef>
              <a:buClr>
                <a:srgbClr val="EE7444"/>
              </a:buClr>
              <a:defRPr/>
            </a:pPr>
            <a:r>
              <a:rPr lang="fr-FR" b="1" dirty="0">
                <a:solidFill>
                  <a:srgbClr val="215968"/>
                </a:solidFill>
                <a:latin typeface="Arial" pitchFamily="34" charset="0"/>
                <a:ea typeface="Roboto"/>
                <a:cs typeface="Arial" pitchFamily="34" charset="0"/>
              </a:rPr>
              <a:t>Comme pour la voie générale, les enseignements de la voie technologique sont organisés avec un tronc commun et des enseignements de spécialité</a:t>
            </a:r>
          </a:p>
          <a:p>
            <a:pPr defTabSz="457200">
              <a:lnSpc>
                <a:spcPct val="90000"/>
              </a:lnSpc>
              <a:spcBef>
                <a:spcPct val="20000"/>
              </a:spcBef>
              <a:buClr>
                <a:srgbClr val="EE7444"/>
              </a:buClr>
              <a:buFont typeface="Arial" pitchFamily="34" charset="0"/>
              <a:buChar char="■"/>
              <a:defRPr/>
            </a:pPr>
            <a:endParaRPr lang="fr-FR" altLang="fr-FR" dirty="0">
              <a:solidFill>
                <a:srgbClr val="000000"/>
              </a:solidFill>
              <a:latin typeface="Arial" pitchFamily="34" charset="0"/>
              <a:ea typeface="Roboto"/>
              <a:cs typeface="Arial" pitchFamily="34" charset="0"/>
            </a:endParaRPr>
          </a:p>
          <a:p>
            <a:pPr defTabSz="457200">
              <a:lnSpc>
                <a:spcPct val="90000"/>
              </a:lnSpc>
              <a:spcBef>
                <a:spcPct val="20000"/>
              </a:spcBef>
              <a:buClr>
                <a:srgbClr val="EE7444"/>
              </a:buClr>
              <a:defRPr/>
            </a:pPr>
            <a:r>
              <a:rPr lang="fr-FR" altLang="fr-FR" sz="2000" dirty="0">
                <a:solidFill>
                  <a:schemeClr val="tx1"/>
                </a:solidFill>
                <a:latin typeface="Arial" pitchFamily="34" charset="0"/>
                <a:ea typeface="Roboto"/>
                <a:cs typeface="Arial" pitchFamily="34" charset="0"/>
              </a:rPr>
              <a:t>Les élèves approfondissent progressivement les </a:t>
            </a:r>
            <a:r>
              <a:rPr lang="fr-FR" altLang="fr-FR" sz="2000" b="1" dirty="0">
                <a:solidFill>
                  <a:schemeClr val="tx1"/>
                </a:solidFill>
                <a:latin typeface="Arial" pitchFamily="34" charset="0"/>
                <a:ea typeface="Roboto"/>
                <a:cs typeface="Arial" pitchFamily="34" charset="0"/>
              </a:rPr>
              <a:t>enseignements de spécialité</a:t>
            </a:r>
            <a:r>
              <a:rPr lang="fr-FR" altLang="fr-FR" sz="2000" dirty="0">
                <a:solidFill>
                  <a:schemeClr val="tx1"/>
                </a:solidFill>
                <a:latin typeface="Arial" pitchFamily="34" charset="0"/>
                <a:ea typeface="Roboto"/>
                <a:cs typeface="Arial" pitchFamily="34" charset="0"/>
              </a:rPr>
              <a:t> de leur série de baccalauréat</a:t>
            </a:r>
          </a:p>
          <a:p>
            <a:pPr defTabSz="457200">
              <a:lnSpc>
                <a:spcPct val="90000"/>
              </a:lnSpc>
              <a:spcBef>
                <a:spcPct val="20000"/>
              </a:spcBef>
              <a:buClr>
                <a:srgbClr val="EE7444"/>
              </a:buClr>
              <a:defRPr/>
            </a:pPr>
            <a:endParaRPr lang="fr-FR" altLang="fr-FR" sz="2000" dirty="0">
              <a:solidFill>
                <a:schemeClr val="tx1"/>
              </a:solidFill>
              <a:latin typeface="Arial" pitchFamily="34" charset="0"/>
              <a:ea typeface="Roboto"/>
              <a:cs typeface="Arial" pitchFamily="34" charset="0"/>
            </a:endParaRPr>
          </a:p>
          <a:p>
            <a:pPr defTabSz="457200">
              <a:lnSpc>
                <a:spcPct val="90000"/>
              </a:lnSpc>
              <a:spcBef>
                <a:spcPct val="20000"/>
              </a:spcBef>
              <a:buClr>
                <a:srgbClr val="215968"/>
              </a:buClr>
              <a:buFont typeface="Arial" pitchFamily="34" charset="0"/>
              <a:buChar char="•"/>
              <a:defRPr/>
            </a:pPr>
            <a:r>
              <a:rPr lang="fr-FR" altLang="fr-FR" sz="1900" dirty="0">
                <a:solidFill>
                  <a:srgbClr val="000000"/>
                </a:solidFill>
                <a:latin typeface="Arial" pitchFamily="34" charset="0"/>
                <a:ea typeface="Roboto"/>
                <a:cs typeface="Arial" pitchFamily="34" charset="0"/>
              </a:rPr>
              <a:t>3 enseignements de spécialité en classe de première</a:t>
            </a:r>
          </a:p>
          <a:p>
            <a:pPr defTabSz="457200">
              <a:lnSpc>
                <a:spcPct val="90000"/>
              </a:lnSpc>
              <a:spcBef>
                <a:spcPct val="20000"/>
              </a:spcBef>
              <a:buClr>
                <a:srgbClr val="215968"/>
              </a:buClr>
              <a:buFont typeface="Arial" pitchFamily="34" charset="0"/>
              <a:buChar char="•"/>
              <a:defRPr/>
            </a:pPr>
            <a:r>
              <a:rPr lang="fr-FR" altLang="fr-FR" sz="1900" dirty="0">
                <a:solidFill>
                  <a:srgbClr val="000000"/>
                </a:solidFill>
                <a:latin typeface="Arial" pitchFamily="34" charset="0"/>
                <a:ea typeface="Roboto"/>
                <a:cs typeface="Arial" pitchFamily="34" charset="0"/>
              </a:rPr>
              <a:t>2 enseignements de spécialité en classe de terminale</a:t>
            </a:r>
          </a:p>
        </p:txBody>
      </p:sp>
      <p:sp>
        <p:nvSpPr>
          <p:cNvPr id="6" name="ZoneTexte 5"/>
          <p:cNvSpPr txBox="1"/>
          <p:nvPr/>
        </p:nvSpPr>
        <p:spPr>
          <a:xfrm>
            <a:off x="1689100" y="1497014"/>
            <a:ext cx="8713788" cy="708025"/>
          </a:xfrm>
          <a:prstGeom prst="rect">
            <a:avLst/>
          </a:prstGeom>
          <a:solidFill>
            <a:schemeClr val="accent5">
              <a:lumMod val="75000"/>
            </a:schemeClr>
          </a:solidFill>
        </p:spPr>
        <p:style>
          <a:lnRef idx="3">
            <a:schemeClr val="lt1"/>
          </a:lnRef>
          <a:fillRef idx="1">
            <a:schemeClr val="accent5"/>
          </a:fillRef>
          <a:effectRef idx="1">
            <a:schemeClr val="accent5"/>
          </a:effectRef>
          <a:fontRef idx="minor">
            <a:schemeClr val="lt1"/>
          </a:fontRef>
        </p:style>
        <p:txBody>
          <a:bodyPr>
            <a:spAutoFit/>
          </a:bodyPr>
          <a:lstStyle/>
          <a:p>
            <a:pPr>
              <a:buClr>
                <a:srgbClr val="EE7444"/>
              </a:buClr>
              <a:defRPr/>
            </a:pPr>
            <a:r>
              <a:rPr lang="fr-FR" altLang="fr-FR" sz="2000" dirty="0">
                <a:solidFill>
                  <a:schemeClr val="bg1"/>
                </a:solidFill>
              </a:rPr>
              <a:t>Les baccalauréats technologiques sont proposés uniquement dans certains lycées et en fonction des séries. </a:t>
            </a:r>
            <a:endParaRPr lang="fr-FR" sz="2000" dirty="0">
              <a:solidFill>
                <a:schemeClr val="bg1"/>
              </a:solidFill>
            </a:endParaRPr>
          </a:p>
        </p:txBody>
      </p:sp>
    </p:spTree>
    <p:extLst>
      <p:ext uri="{BB962C8B-B14F-4D97-AF65-F5344CB8AC3E}">
        <p14:creationId xmlns:p14="http://schemas.microsoft.com/office/powerpoint/2010/main" val="3088866662"/>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Rectangle 16"/>
          <p:cNvSpPr/>
          <p:nvPr/>
        </p:nvSpPr>
        <p:spPr>
          <a:xfrm>
            <a:off x="1689100" y="174626"/>
            <a:ext cx="5238750" cy="523875"/>
          </a:xfrm>
          <a:prstGeom prst="rect">
            <a:avLst/>
          </a:prstGeom>
          <a:solidFill>
            <a:srgbClr val="FF9933"/>
          </a:solidFill>
          <a:effectLst>
            <a:outerShdw blurRad="50800" dist="38100" dir="2700000" algn="tl" rotWithShape="0">
              <a:prstClr val="black">
                <a:alpha val="40000"/>
              </a:prstClr>
            </a:outerShdw>
          </a:effectLst>
        </p:spPr>
        <p:txBody>
          <a:bodyPr>
            <a:spAutoFit/>
          </a:bodyPr>
          <a:lstStyle/>
          <a:p>
            <a:pPr algn="ctr">
              <a:defRPr/>
            </a:pPr>
            <a:r>
              <a:rPr lang="fr-FR" sz="2800" b="1" kern="0" cap="all" dirty="0">
                <a:solidFill>
                  <a:prstClr val="white"/>
                </a:solidFill>
                <a:latin typeface="Arial Black" charset="0"/>
              </a:rPr>
              <a:t>Baccalauréat</a:t>
            </a:r>
            <a:r>
              <a:rPr lang="fr-FR" sz="2800" b="1" kern="0" dirty="0">
                <a:solidFill>
                  <a:prstClr val="white"/>
                </a:solidFill>
                <a:latin typeface="Arial Black" charset="0"/>
              </a:rPr>
              <a:t> 2021</a:t>
            </a:r>
            <a:endParaRPr lang="fr-FR" sz="1600" kern="0" dirty="0">
              <a:solidFill>
                <a:sysClr val="windowText" lastClr="000000"/>
              </a:solidFill>
            </a:endParaRPr>
          </a:p>
        </p:txBody>
      </p:sp>
      <p:sp>
        <p:nvSpPr>
          <p:cNvPr id="20" name="Rectangle 19"/>
          <p:cNvSpPr/>
          <p:nvPr/>
        </p:nvSpPr>
        <p:spPr>
          <a:xfrm>
            <a:off x="2154238" y="620714"/>
            <a:ext cx="5237162" cy="523875"/>
          </a:xfrm>
          <a:prstGeom prst="rect">
            <a:avLst/>
          </a:prstGeom>
          <a:solidFill>
            <a:srgbClr val="0070C0"/>
          </a:solidFill>
          <a:effectLst>
            <a:outerShdw blurRad="50800" dist="38100" dir="2700000" algn="tl" rotWithShape="0">
              <a:prstClr val="black">
                <a:alpha val="40000"/>
              </a:prstClr>
            </a:outerShdw>
          </a:effectLst>
        </p:spPr>
        <p:txBody>
          <a:bodyPr>
            <a:spAutoFit/>
          </a:bodyPr>
          <a:lstStyle/>
          <a:p>
            <a:pPr algn="ctr">
              <a:defRPr/>
            </a:pPr>
            <a:r>
              <a:rPr lang="fr-FR" sz="2800" b="1" kern="0" dirty="0">
                <a:solidFill>
                  <a:prstClr val="white"/>
                </a:solidFill>
                <a:latin typeface="Arial Black" charset="0"/>
              </a:rPr>
              <a:t>voie technologique</a:t>
            </a:r>
            <a:endParaRPr lang="fr-FR" sz="1600" kern="0" dirty="0">
              <a:solidFill>
                <a:sysClr val="windowText" lastClr="000000"/>
              </a:solidFill>
            </a:endParaRPr>
          </a:p>
        </p:txBody>
      </p:sp>
      <p:sp>
        <p:nvSpPr>
          <p:cNvPr id="7" name="Rectangle 6"/>
          <p:cNvSpPr/>
          <p:nvPr/>
        </p:nvSpPr>
        <p:spPr>
          <a:xfrm>
            <a:off x="2652713" y="1095376"/>
            <a:ext cx="7620000" cy="461963"/>
          </a:xfrm>
          <a:prstGeom prst="rect">
            <a:avLst/>
          </a:prstGeom>
          <a:solidFill>
            <a:schemeClr val="accent3">
              <a:lumMod val="60000"/>
              <a:lumOff val="40000"/>
            </a:schemeClr>
          </a:solidFill>
          <a:effectLst>
            <a:outerShdw blurRad="50800" dist="38100" dir="2700000" algn="tl" rotWithShape="0">
              <a:prstClr val="black">
                <a:alpha val="40000"/>
              </a:prstClr>
            </a:outerShdw>
          </a:effectLst>
        </p:spPr>
        <p:txBody>
          <a:bodyPr>
            <a:spAutoFit/>
          </a:bodyPr>
          <a:lstStyle/>
          <a:p>
            <a:pPr algn="ctr">
              <a:defRPr/>
            </a:pPr>
            <a:r>
              <a:rPr lang="fr-FR" sz="2400" b="1" kern="0" dirty="0">
                <a:solidFill>
                  <a:prstClr val="white"/>
                </a:solidFill>
                <a:latin typeface="Arial Black" charset="0"/>
              </a:rPr>
              <a:t>Enseignements communs du cycle terminal</a:t>
            </a:r>
            <a:endParaRPr lang="fr-FR" sz="1400" kern="0" dirty="0">
              <a:solidFill>
                <a:sysClr val="windowText" lastClr="000000"/>
              </a:solidFill>
            </a:endParaRPr>
          </a:p>
        </p:txBody>
      </p:sp>
      <p:graphicFrame>
        <p:nvGraphicFramePr>
          <p:cNvPr id="2" name="Tableau 1"/>
          <p:cNvGraphicFramePr>
            <a:graphicFrameLocks noGrp="1"/>
          </p:cNvGraphicFramePr>
          <p:nvPr/>
        </p:nvGraphicFramePr>
        <p:xfrm>
          <a:off x="1955800" y="1639888"/>
          <a:ext cx="8243888" cy="5029200"/>
        </p:xfrm>
        <a:graphic>
          <a:graphicData uri="http://schemas.openxmlformats.org/drawingml/2006/table">
            <a:tbl>
              <a:tblPr firstRow="1" bandRow="1">
                <a:tableStyleId>{5C22544A-7EE6-4342-B048-85BDC9FD1C3A}</a:tableStyleId>
              </a:tblPr>
              <a:tblGrid>
                <a:gridCol w="4129524">
                  <a:extLst>
                    <a:ext uri="{9D8B030D-6E8A-4147-A177-3AD203B41FA5}">
                      <a16:colId xmlns:a16="http://schemas.microsoft.com/office/drawing/2014/main" val="20000"/>
                    </a:ext>
                  </a:extLst>
                </a:gridCol>
                <a:gridCol w="2026264">
                  <a:extLst>
                    <a:ext uri="{9D8B030D-6E8A-4147-A177-3AD203B41FA5}">
                      <a16:colId xmlns:a16="http://schemas.microsoft.com/office/drawing/2014/main" val="20001"/>
                    </a:ext>
                  </a:extLst>
                </a:gridCol>
                <a:gridCol w="2088100">
                  <a:extLst>
                    <a:ext uri="{9D8B030D-6E8A-4147-A177-3AD203B41FA5}">
                      <a16:colId xmlns:a16="http://schemas.microsoft.com/office/drawing/2014/main" val="20002"/>
                    </a:ext>
                  </a:extLst>
                </a:gridCol>
              </a:tblGrid>
              <a:tr h="370840">
                <a:tc>
                  <a:txBody>
                    <a:bodyPr/>
                    <a:lstStyle/>
                    <a:p>
                      <a:r>
                        <a:rPr lang="fr-FR" sz="2400" dirty="0"/>
                        <a:t>Enseignement</a:t>
                      </a:r>
                    </a:p>
                  </a:txBody>
                  <a:tcPr marL="91434" marR="91434"/>
                </a:tc>
                <a:tc>
                  <a:txBody>
                    <a:bodyPr/>
                    <a:lstStyle/>
                    <a:p>
                      <a:r>
                        <a:rPr lang="fr-FR" sz="2400" dirty="0"/>
                        <a:t>Horaires 1</a:t>
                      </a:r>
                      <a:r>
                        <a:rPr lang="fr-FR" sz="2400" baseline="30000" dirty="0"/>
                        <a:t>re</a:t>
                      </a:r>
                      <a:r>
                        <a:rPr lang="fr-FR" sz="2400" dirty="0"/>
                        <a:t> </a:t>
                      </a:r>
                    </a:p>
                  </a:txBody>
                  <a:tcPr marL="91434" marR="91434"/>
                </a:tc>
                <a:tc>
                  <a:txBody>
                    <a:bodyPr/>
                    <a:lstStyle/>
                    <a:p>
                      <a:r>
                        <a:rPr lang="fr-FR" sz="2400" dirty="0"/>
                        <a:t>Horaires T</a:t>
                      </a:r>
                      <a:r>
                        <a:rPr lang="fr-FR" sz="2400" baseline="30000" dirty="0"/>
                        <a:t>ale</a:t>
                      </a:r>
                      <a:r>
                        <a:rPr lang="fr-FR" sz="2400" dirty="0"/>
                        <a:t> </a:t>
                      </a:r>
                    </a:p>
                  </a:txBody>
                  <a:tcPr marL="91434" marR="91434"/>
                </a:tc>
                <a:extLst>
                  <a:ext uri="{0D108BD9-81ED-4DB2-BD59-A6C34878D82A}">
                    <a16:rowId xmlns:a16="http://schemas.microsoft.com/office/drawing/2014/main" val="10000"/>
                  </a:ext>
                </a:extLst>
              </a:tr>
              <a:tr h="370840">
                <a:tc>
                  <a:txBody>
                    <a:bodyPr/>
                    <a:lstStyle/>
                    <a:p>
                      <a:r>
                        <a:rPr lang="fr-FR" sz="2400" dirty="0"/>
                        <a:t>Français</a:t>
                      </a:r>
                    </a:p>
                  </a:txBody>
                  <a:tcPr marL="91434" marR="91434"/>
                </a:tc>
                <a:tc>
                  <a:txBody>
                    <a:bodyPr/>
                    <a:lstStyle/>
                    <a:p>
                      <a:pPr algn="ctr"/>
                      <a:r>
                        <a:rPr lang="fr-FR" sz="2400" dirty="0"/>
                        <a:t>3 h</a:t>
                      </a:r>
                    </a:p>
                  </a:txBody>
                  <a:tcPr marL="91434" marR="91434"/>
                </a:tc>
                <a:tc>
                  <a:txBody>
                    <a:bodyPr/>
                    <a:lstStyle/>
                    <a:p>
                      <a:pPr algn="ctr"/>
                      <a:r>
                        <a:rPr lang="fr-FR" sz="2400" dirty="0"/>
                        <a:t>-</a:t>
                      </a:r>
                    </a:p>
                  </a:txBody>
                  <a:tcPr marL="91434" marR="91434"/>
                </a:tc>
                <a:extLst>
                  <a:ext uri="{0D108BD9-81ED-4DB2-BD59-A6C34878D82A}">
                    <a16:rowId xmlns:a16="http://schemas.microsoft.com/office/drawing/2014/main" val="10001"/>
                  </a:ext>
                </a:extLst>
              </a:tr>
              <a:tr h="370840">
                <a:tc>
                  <a:txBody>
                    <a:bodyPr/>
                    <a:lstStyle/>
                    <a:p>
                      <a:r>
                        <a:rPr lang="fr-FR" sz="2400" dirty="0"/>
                        <a:t>Philosophie</a:t>
                      </a:r>
                    </a:p>
                  </a:txBody>
                  <a:tcPr marL="91434" marR="91434"/>
                </a:tc>
                <a:tc>
                  <a:txBody>
                    <a:bodyPr/>
                    <a:lstStyle/>
                    <a:p>
                      <a:pPr algn="ctr"/>
                      <a:r>
                        <a:rPr lang="fr-FR" sz="2400" dirty="0"/>
                        <a:t>-</a:t>
                      </a:r>
                    </a:p>
                  </a:txBody>
                  <a:tcPr marL="91434" marR="91434"/>
                </a:tc>
                <a:tc>
                  <a:txBody>
                    <a:bodyPr/>
                    <a:lstStyle/>
                    <a:p>
                      <a:pPr algn="ctr"/>
                      <a:r>
                        <a:rPr lang="fr-FR" sz="2400" dirty="0"/>
                        <a:t>2 h</a:t>
                      </a:r>
                    </a:p>
                  </a:txBody>
                  <a:tcPr marL="91434" marR="91434"/>
                </a:tc>
                <a:extLst>
                  <a:ext uri="{0D108BD9-81ED-4DB2-BD59-A6C34878D82A}">
                    <a16:rowId xmlns:a16="http://schemas.microsoft.com/office/drawing/2014/main" val="10002"/>
                  </a:ext>
                </a:extLst>
              </a:tr>
              <a:tr h="370840">
                <a:tc>
                  <a:txBody>
                    <a:bodyPr/>
                    <a:lstStyle/>
                    <a:p>
                      <a:r>
                        <a:rPr lang="fr-FR" sz="2400" dirty="0"/>
                        <a:t>Histoire géographie</a:t>
                      </a:r>
                    </a:p>
                  </a:txBody>
                  <a:tcPr marL="91434" marR="91434"/>
                </a:tc>
                <a:tc>
                  <a:txBody>
                    <a:bodyPr/>
                    <a:lstStyle/>
                    <a:p>
                      <a:pPr algn="ctr"/>
                      <a:r>
                        <a:rPr lang="fr-FR" sz="2400" dirty="0"/>
                        <a:t>1</a:t>
                      </a:r>
                      <a:r>
                        <a:rPr lang="fr-FR" sz="2400" baseline="0" dirty="0"/>
                        <a:t> </a:t>
                      </a:r>
                      <a:r>
                        <a:rPr lang="fr-FR" sz="2400" dirty="0"/>
                        <a:t>h 30</a:t>
                      </a:r>
                    </a:p>
                  </a:txBody>
                  <a:tcPr marL="91434" marR="91434"/>
                </a:tc>
                <a:tc>
                  <a:txBody>
                    <a:bodyPr/>
                    <a:lstStyle/>
                    <a:p>
                      <a:pPr algn="ctr"/>
                      <a:r>
                        <a:rPr lang="fr-FR" sz="2400" dirty="0"/>
                        <a:t>1</a:t>
                      </a:r>
                      <a:r>
                        <a:rPr lang="fr-FR" sz="2400" baseline="0" dirty="0"/>
                        <a:t> </a:t>
                      </a:r>
                      <a:r>
                        <a:rPr lang="fr-FR" sz="2400" dirty="0"/>
                        <a:t>h 30</a:t>
                      </a:r>
                    </a:p>
                  </a:txBody>
                  <a:tcPr marL="91434" marR="91434"/>
                </a:tc>
                <a:extLst>
                  <a:ext uri="{0D108BD9-81ED-4DB2-BD59-A6C34878D82A}">
                    <a16:rowId xmlns:a16="http://schemas.microsoft.com/office/drawing/2014/main" val="10003"/>
                  </a:ext>
                </a:extLst>
              </a:tr>
              <a:tr h="370840">
                <a:tc>
                  <a:txBody>
                    <a:bodyPr/>
                    <a:lstStyle/>
                    <a:p>
                      <a:r>
                        <a:rPr lang="fr-FR" sz="2400" dirty="0"/>
                        <a:t>Langues vivantes A et B</a:t>
                      </a:r>
                    </a:p>
                  </a:txBody>
                  <a:tcPr marL="91434" marR="91434"/>
                </a:tc>
                <a:tc>
                  <a:txBody>
                    <a:bodyPr/>
                    <a:lstStyle/>
                    <a:p>
                      <a:pPr algn="ctr"/>
                      <a:r>
                        <a:rPr lang="fr-FR" sz="2400" dirty="0"/>
                        <a:t>4 h</a:t>
                      </a:r>
                    </a:p>
                  </a:txBody>
                  <a:tcPr marL="91434" marR="91434"/>
                </a:tc>
                <a:tc>
                  <a:txBody>
                    <a:bodyPr/>
                    <a:lstStyle/>
                    <a:p>
                      <a:pPr algn="ctr"/>
                      <a:r>
                        <a:rPr lang="fr-FR" sz="2400" dirty="0"/>
                        <a:t>4 h</a:t>
                      </a:r>
                    </a:p>
                  </a:txBody>
                  <a:tcPr marL="91434" marR="91434"/>
                </a:tc>
                <a:extLst>
                  <a:ext uri="{0D108BD9-81ED-4DB2-BD59-A6C34878D82A}">
                    <a16:rowId xmlns:a16="http://schemas.microsoft.com/office/drawing/2014/main" val="10004"/>
                  </a:ext>
                </a:extLst>
              </a:tr>
              <a:tr h="370840">
                <a:tc>
                  <a:txBody>
                    <a:bodyPr/>
                    <a:lstStyle/>
                    <a:p>
                      <a:r>
                        <a:rPr lang="fr-FR" sz="2400" dirty="0"/>
                        <a:t>Mathématiques</a:t>
                      </a:r>
                    </a:p>
                  </a:txBody>
                  <a:tcPr marL="91434" marR="91434"/>
                </a:tc>
                <a:tc>
                  <a:txBody>
                    <a:bodyPr/>
                    <a:lstStyle/>
                    <a:p>
                      <a:pPr algn="ctr"/>
                      <a:r>
                        <a:rPr lang="fr-FR" sz="2400" baseline="0" dirty="0"/>
                        <a:t>3 h</a:t>
                      </a:r>
                      <a:endParaRPr lang="fr-FR" sz="2400" dirty="0"/>
                    </a:p>
                  </a:txBody>
                  <a:tcPr marL="91434" marR="91434"/>
                </a:tc>
                <a:tc>
                  <a:txBody>
                    <a:bodyPr/>
                    <a:lstStyle/>
                    <a:p>
                      <a:pPr algn="ctr"/>
                      <a:r>
                        <a:rPr lang="fr-FR" sz="2400" dirty="0"/>
                        <a:t>3 h</a:t>
                      </a:r>
                    </a:p>
                  </a:txBody>
                  <a:tcPr marL="91434" marR="91434"/>
                </a:tc>
                <a:extLst>
                  <a:ext uri="{0D108BD9-81ED-4DB2-BD59-A6C34878D82A}">
                    <a16:rowId xmlns:a16="http://schemas.microsoft.com/office/drawing/2014/main" val="10005"/>
                  </a:ext>
                </a:extLst>
              </a:tr>
              <a:tr h="370840">
                <a:tc>
                  <a:txBody>
                    <a:bodyPr/>
                    <a:lstStyle/>
                    <a:p>
                      <a:r>
                        <a:rPr lang="fr-FR" sz="2400" dirty="0"/>
                        <a:t>Education physique et sportive</a:t>
                      </a:r>
                    </a:p>
                  </a:txBody>
                  <a:tcPr marL="91434" marR="91434"/>
                </a:tc>
                <a:tc>
                  <a:txBody>
                    <a:bodyPr/>
                    <a:lstStyle/>
                    <a:p>
                      <a:pPr algn="ctr"/>
                      <a:r>
                        <a:rPr lang="fr-FR" sz="2400" dirty="0"/>
                        <a:t>2 h</a:t>
                      </a:r>
                    </a:p>
                  </a:txBody>
                  <a:tcPr marL="91434" marR="91434"/>
                </a:tc>
                <a:tc>
                  <a:txBody>
                    <a:bodyPr/>
                    <a:lstStyle/>
                    <a:p>
                      <a:pPr algn="ctr"/>
                      <a:r>
                        <a:rPr lang="fr-FR" sz="2400" dirty="0"/>
                        <a:t>2 h</a:t>
                      </a:r>
                    </a:p>
                  </a:txBody>
                  <a:tcPr marL="91434" marR="91434"/>
                </a:tc>
                <a:extLst>
                  <a:ext uri="{0D108BD9-81ED-4DB2-BD59-A6C34878D82A}">
                    <a16:rowId xmlns:a16="http://schemas.microsoft.com/office/drawing/2014/main" val="10006"/>
                  </a:ext>
                </a:extLst>
              </a:tr>
              <a:tr h="370840">
                <a:tc>
                  <a:txBody>
                    <a:bodyPr/>
                    <a:lstStyle/>
                    <a:p>
                      <a:r>
                        <a:rPr lang="fr-FR" sz="2400" dirty="0"/>
                        <a:t>Enseignement moral et civique</a:t>
                      </a:r>
                    </a:p>
                  </a:txBody>
                  <a:tcPr marL="91434" marR="91434"/>
                </a:tc>
                <a:tc>
                  <a:txBody>
                    <a:bodyPr/>
                    <a:lstStyle/>
                    <a:p>
                      <a:pPr algn="ctr"/>
                      <a:r>
                        <a:rPr lang="fr-FR" sz="2400" dirty="0"/>
                        <a:t>0</a:t>
                      </a:r>
                      <a:r>
                        <a:rPr lang="fr-FR" sz="2400" baseline="0" dirty="0"/>
                        <a:t> h 30</a:t>
                      </a:r>
                      <a:endParaRPr lang="fr-FR" sz="2400" dirty="0"/>
                    </a:p>
                  </a:txBody>
                  <a:tcPr marL="91434" marR="91434"/>
                </a:tc>
                <a:tc>
                  <a:txBody>
                    <a:bodyPr/>
                    <a:lstStyle/>
                    <a:p>
                      <a:pPr algn="ctr"/>
                      <a:r>
                        <a:rPr lang="fr-FR" sz="2400" dirty="0"/>
                        <a:t>0 h 30</a:t>
                      </a:r>
                    </a:p>
                  </a:txBody>
                  <a:tcPr marL="91434" marR="91434"/>
                </a:tc>
                <a:extLst>
                  <a:ext uri="{0D108BD9-81ED-4DB2-BD59-A6C34878D82A}">
                    <a16:rowId xmlns:a16="http://schemas.microsoft.com/office/drawing/2014/main" val="10007"/>
                  </a:ext>
                </a:extLst>
              </a:tr>
              <a:tr h="370840">
                <a:tc>
                  <a:txBody>
                    <a:bodyPr/>
                    <a:lstStyle/>
                    <a:p>
                      <a:r>
                        <a:rPr lang="fr-FR" sz="2400" b="1" dirty="0">
                          <a:solidFill>
                            <a:schemeClr val="bg1"/>
                          </a:solidFill>
                        </a:rPr>
                        <a:t>Total</a:t>
                      </a:r>
                    </a:p>
                  </a:txBody>
                  <a:tcPr marL="91434" marR="91434">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b="1" dirty="0">
                          <a:solidFill>
                            <a:schemeClr val="bg1"/>
                          </a:solidFill>
                        </a:rPr>
                        <a:t>14 h</a:t>
                      </a:r>
                    </a:p>
                  </a:txBody>
                  <a:tcPr marL="91434" marR="91434">
                    <a:solidFill>
                      <a:schemeClr val="accent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b="1" dirty="0">
                          <a:solidFill>
                            <a:schemeClr val="bg1"/>
                          </a:solidFill>
                        </a:rPr>
                        <a:t>13 h</a:t>
                      </a:r>
                    </a:p>
                  </a:txBody>
                  <a:tcPr marL="91434" marR="91434">
                    <a:solidFill>
                      <a:schemeClr val="accent1">
                        <a:lumMod val="75000"/>
                      </a:schemeClr>
                    </a:solidFill>
                  </a:tcPr>
                </a:tc>
                <a:extLst>
                  <a:ext uri="{0D108BD9-81ED-4DB2-BD59-A6C34878D82A}">
                    <a16:rowId xmlns:a16="http://schemas.microsoft.com/office/drawing/2014/main" val="10008"/>
                  </a:ext>
                </a:extLst>
              </a:tr>
              <a:tr h="370840">
                <a:tc gridSpan="3">
                  <a:txBody>
                    <a:bodyPr/>
                    <a:lstStyle/>
                    <a:p>
                      <a:pPr algn="ctr"/>
                      <a:r>
                        <a:rPr lang="fr-FR" sz="2400" dirty="0"/>
                        <a:t>Accompagnement</a:t>
                      </a:r>
                      <a:r>
                        <a:rPr lang="fr-FR" sz="2400" baseline="0" dirty="0"/>
                        <a:t> personnalisé</a:t>
                      </a:r>
                      <a:endParaRPr lang="fr-FR" sz="2400" dirty="0"/>
                    </a:p>
                  </a:txBody>
                  <a:tcPr marL="91434" marR="91434">
                    <a:solidFill>
                      <a:schemeClr val="accent2">
                        <a:lumMod val="20000"/>
                        <a:lumOff val="80000"/>
                      </a:schemeClr>
                    </a:solidFill>
                  </a:tcPr>
                </a:tc>
                <a:tc hMerge="1">
                  <a:txBody>
                    <a:bodyPr/>
                    <a:lstStyle/>
                    <a:p>
                      <a:pPr algn="ctr"/>
                      <a:endParaRPr lang="fr-FR" sz="2400" dirty="0"/>
                    </a:p>
                  </a:txBody>
                  <a:tcPr>
                    <a:solidFill>
                      <a:schemeClr val="accent2">
                        <a:lumMod val="20000"/>
                        <a:lumOff val="80000"/>
                      </a:schemeClr>
                    </a:solidFill>
                  </a:tcPr>
                </a:tc>
                <a:tc hMerge="1">
                  <a:txBody>
                    <a:bodyPr/>
                    <a:lstStyle/>
                    <a:p>
                      <a:pPr algn="ctr"/>
                      <a:endParaRPr lang="fr-FR" sz="2400" dirty="0"/>
                    </a:p>
                  </a:txBody>
                  <a:tcPr>
                    <a:solidFill>
                      <a:schemeClr val="accent2">
                        <a:lumMod val="20000"/>
                        <a:lumOff val="80000"/>
                      </a:schemeClr>
                    </a:solidFill>
                  </a:tcPr>
                </a:tc>
                <a:extLst>
                  <a:ext uri="{0D108BD9-81ED-4DB2-BD59-A6C34878D82A}">
                    <a16:rowId xmlns:a16="http://schemas.microsoft.com/office/drawing/2014/main" val="10009"/>
                  </a:ext>
                </a:extLst>
              </a:tr>
              <a:tr h="370840">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dirty="0"/>
                        <a:t>Accompagnement au choix de l’orientation</a:t>
                      </a:r>
                    </a:p>
                  </a:txBody>
                  <a:tcPr marL="91434" marR="91434">
                    <a:solidFill>
                      <a:schemeClr val="accent2">
                        <a:lumMod val="40000"/>
                        <a:lumOff val="60000"/>
                      </a:schemeClr>
                    </a:solidFill>
                  </a:tcPr>
                </a:tc>
                <a:tc hMerge="1">
                  <a:txBody>
                    <a:bodyPr/>
                    <a:lstStyle/>
                    <a:p>
                      <a:pPr algn="ctr"/>
                      <a:endParaRPr lang="fr-FR" sz="2400" dirty="0"/>
                    </a:p>
                  </a:txBody>
                  <a:tcPr>
                    <a:solidFill>
                      <a:schemeClr val="accent2">
                        <a:lumMod val="40000"/>
                        <a:lumOff val="60000"/>
                      </a:schemeClr>
                    </a:solidFill>
                  </a:tcPr>
                </a:tc>
                <a:tc hMerge="1">
                  <a:txBody>
                    <a:bodyPr/>
                    <a:lstStyle/>
                    <a:p>
                      <a:pPr algn="ctr"/>
                      <a:endParaRPr lang="fr-FR" sz="2400" dirty="0"/>
                    </a:p>
                  </a:txBody>
                  <a:tcPr>
                    <a:solidFill>
                      <a:schemeClr val="accent2">
                        <a:lumMod val="40000"/>
                        <a:lumOff val="60000"/>
                      </a:schemeClr>
                    </a:solidFil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990664003"/>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Rectangle 16"/>
          <p:cNvSpPr/>
          <p:nvPr/>
        </p:nvSpPr>
        <p:spPr>
          <a:xfrm>
            <a:off x="1689100" y="174626"/>
            <a:ext cx="5238750" cy="523875"/>
          </a:xfrm>
          <a:prstGeom prst="rect">
            <a:avLst/>
          </a:prstGeom>
          <a:solidFill>
            <a:srgbClr val="FF9933"/>
          </a:solidFill>
          <a:effectLst>
            <a:outerShdw blurRad="50800" dist="38100" dir="2700000" algn="tl" rotWithShape="0">
              <a:prstClr val="black">
                <a:alpha val="40000"/>
              </a:prstClr>
            </a:outerShdw>
          </a:effectLst>
        </p:spPr>
        <p:txBody>
          <a:bodyPr>
            <a:spAutoFit/>
          </a:bodyPr>
          <a:lstStyle/>
          <a:p>
            <a:pPr algn="ctr">
              <a:defRPr/>
            </a:pPr>
            <a:r>
              <a:rPr lang="fr-FR" sz="2800" b="1" kern="0" cap="all" dirty="0">
                <a:solidFill>
                  <a:prstClr val="white"/>
                </a:solidFill>
                <a:latin typeface="Arial Black" charset="0"/>
              </a:rPr>
              <a:t>Baccalauréat</a:t>
            </a:r>
            <a:r>
              <a:rPr lang="fr-FR" sz="2800" b="1" kern="0" dirty="0">
                <a:solidFill>
                  <a:prstClr val="white"/>
                </a:solidFill>
                <a:latin typeface="Arial Black" charset="0"/>
              </a:rPr>
              <a:t> 2021</a:t>
            </a:r>
            <a:endParaRPr lang="fr-FR" sz="1600" kern="0" dirty="0">
              <a:solidFill>
                <a:sysClr val="windowText" lastClr="000000"/>
              </a:solidFill>
            </a:endParaRPr>
          </a:p>
        </p:txBody>
      </p:sp>
      <p:sp>
        <p:nvSpPr>
          <p:cNvPr id="20" name="Rectangle 19"/>
          <p:cNvSpPr/>
          <p:nvPr/>
        </p:nvSpPr>
        <p:spPr>
          <a:xfrm>
            <a:off x="2154238" y="620714"/>
            <a:ext cx="5237162" cy="523875"/>
          </a:xfrm>
          <a:prstGeom prst="rect">
            <a:avLst/>
          </a:prstGeom>
          <a:solidFill>
            <a:srgbClr val="0070C0"/>
          </a:solidFill>
          <a:effectLst>
            <a:outerShdw blurRad="50800" dist="38100" dir="2700000" algn="tl" rotWithShape="0">
              <a:prstClr val="black">
                <a:alpha val="40000"/>
              </a:prstClr>
            </a:outerShdw>
          </a:effectLst>
        </p:spPr>
        <p:txBody>
          <a:bodyPr>
            <a:spAutoFit/>
          </a:bodyPr>
          <a:lstStyle/>
          <a:p>
            <a:pPr algn="ctr">
              <a:defRPr/>
            </a:pPr>
            <a:r>
              <a:rPr lang="fr-FR" sz="2800" b="1" kern="0" dirty="0">
                <a:solidFill>
                  <a:prstClr val="white"/>
                </a:solidFill>
                <a:latin typeface="Arial Black" charset="0"/>
              </a:rPr>
              <a:t>voie technologique</a:t>
            </a:r>
            <a:endParaRPr lang="fr-FR" sz="1600" kern="0" dirty="0">
              <a:solidFill>
                <a:sysClr val="windowText" lastClr="000000"/>
              </a:solidFill>
            </a:endParaRPr>
          </a:p>
        </p:txBody>
      </p:sp>
      <p:sp>
        <p:nvSpPr>
          <p:cNvPr id="7" name="Rectangle 6"/>
          <p:cNvSpPr/>
          <p:nvPr/>
        </p:nvSpPr>
        <p:spPr>
          <a:xfrm>
            <a:off x="2652714" y="1095376"/>
            <a:ext cx="7475537" cy="461963"/>
          </a:xfrm>
          <a:prstGeom prst="rect">
            <a:avLst/>
          </a:prstGeom>
          <a:solidFill>
            <a:schemeClr val="accent3">
              <a:lumMod val="60000"/>
              <a:lumOff val="40000"/>
            </a:schemeClr>
          </a:solidFill>
          <a:effectLst>
            <a:outerShdw blurRad="50800" dist="38100" dir="2700000" algn="tl" rotWithShape="0">
              <a:prstClr val="black">
                <a:alpha val="40000"/>
              </a:prstClr>
            </a:outerShdw>
          </a:effectLst>
        </p:spPr>
        <p:txBody>
          <a:bodyPr>
            <a:spAutoFit/>
          </a:bodyPr>
          <a:lstStyle/>
          <a:p>
            <a:pPr algn="ctr">
              <a:defRPr/>
            </a:pPr>
            <a:r>
              <a:rPr lang="fr-FR" sz="2400" b="1" kern="0" dirty="0">
                <a:solidFill>
                  <a:prstClr val="white"/>
                </a:solidFill>
                <a:latin typeface="Arial Black" charset="0"/>
              </a:rPr>
              <a:t>Coefficients des épreuves du baccalauréat</a:t>
            </a:r>
            <a:endParaRPr lang="fr-FR" sz="1400" kern="0" dirty="0">
              <a:solidFill>
                <a:sysClr val="windowText" lastClr="000000"/>
              </a:solidFill>
            </a:endParaRPr>
          </a:p>
        </p:txBody>
      </p:sp>
      <p:graphicFrame>
        <p:nvGraphicFramePr>
          <p:cNvPr id="2" name="Tableau 1"/>
          <p:cNvGraphicFramePr>
            <a:graphicFrameLocks noGrp="1"/>
          </p:cNvGraphicFramePr>
          <p:nvPr/>
        </p:nvGraphicFramePr>
        <p:xfrm>
          <a:off x="1670912" y="1628800"/>
          <a:ext cx="8871701" cy="486038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535985">
                  <a:extLst>
                    <a:ext uri="{9D8B030D-6E8A-4147-A177-3AD203B41FA5}">
                      <a16:colId xmlns:a16="http://schemas.microsoft.com/office/drawing/2014/main" val="20000"/>
                    </a:ext>
                  </a:extLst>
                </a:gridCol>
                <a:gridCol w="1026956">
                  <a:extLst>
                    <a:ext uri="{9D8B030D-6E8A-4147-A177-3AD203B41FA5}">
                      <a16:colId xmlns:a16="http://schemas.microsoft.com/office/drawing/2014/main" val="20001"/>
                    </a:ext>
                  </a:extLst>
                </a:gridCol>
                <a:gridCol w="1687142">
                  <a:extLst>
                    <a:ext uri="{9D8B030D-6E8A-4147-A177-3AD203B41FA5}">
                      <a16:colId xmlns:a16="http://schemas.microsoft.com/office/drawing/2014/main" val="20002"/>
                    </a:ext>
                  </a:extLst>
                </a:gridCol>
                <a:gridCol w="2621618">
                  <a:extLst>
                    <a:ext uri="{9D8B030D-6E8A-4147-A177-3AD203B41FA5}">
                      <a16:colId xmlns:a16="http://schemas.microsoft.com/office/drawing/2014/main" val="20003"/>
                    </a:ext>
                  </a:extLst>
                </a:gridCol>
              </a:tblGrid>
              <a:tr h="360040">
                <a:tc>
                  <a:txBody>
                    <a:bodyPr/>
                    <a:lstStyle/>
                    <a:p>
                      <a:r>
                        <a:rPr lang="fr-FR" dirty="0"/>
                        <a:t>Épreuve</a:t>
                      </a:r>
                    </a:p>
                  </a:txBody>
                  <a:tcPr/>
                </a:tc>
                <a:tc>
                  <a:txBody>
                    <a:bodyPr/>
                    <a:lstStyle/>
                    <a:p>
                      <a:r>
                        <a:rPr lang="fr-FR" sz="1400" dirty="0"/>
                        <a:t>Coefficient</a:t>
                      </a:r>
                    </a:p>
                  </a:txBody>
                  <a:tcPr/>
                </a:tc>
                <a:tc>
                  <a:txBody>
                    <a:bodyPr/>
                    <a:lstStyle/>
                    <a:p>
                      <a:r>
                        <a:rPr lang="fr-FR" sz="1400" dirty="0"/>
                        <a:t>Nature de l’épreuve</a:t>
                      </a:r>
                    </a:p>
                  </a:txBody>
                  <a:tcPr/>
                </a:tc>
                <a:tc>
                  <a:txBody>
                    <a:bodyPr/>
                    <a:lstStyle/>
                    <a:p>
                      <a:r>
                        <a:rPr lang="fr-FR" dirty="0"/>
                        <a:t>Calendrier</a:t>
                      </a:r>
                    </a:p>
                  </a:txBody>
                  <a:tcPr/>
                </a:tc>
                <a:extLst>
                  <a:ext uri="{0D108BD9-81ED-4DB2-BD59-A6C34878D82A}">
                    <a16:rowId xmlns:a16="http://schemas.microsoft.com/office/drawing/2014/main" val="10000"/>
                  </a:ext>
                </a:extLst>
              </a:tr>
              <a:tr h="366189">
                <a:tc gridSpan="4">
                  <a:txBody>
                    <a:bodyPr/>
                    <a:lstStyle/>
                    <a:p>
                      <a:pPr algn="ctr"/>
                      <a:r>
                        <a:rPr lang="fr-FR" b="1" dirty="0"/>
                        <a:t>Épreuves finales</a:t>
                      </a: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1"/>
                  </a:ext>
                </a:extLst>
              </a:tr>
              <a:tr h="366189">
                <a:tc>
                  <a:txBody>
                    <a:bodyPr/>
                    <a:lstStyle/>
                    <a:p>
                      <a:r>
                        <a:rPr lang="fr-FR" dirty="0"/>
                        <a:t>Français</a:t>
                      </a:r>
                    </a:p>
                  </a:txBody>
                  <a:tcPr/>
                </a:tc>
                <a:tc>
                  <a:txBody>
                    <a:bodyPr/>
                    <a:lstStyle/>
                    <a:p>
                      <a:pPr algn="ctr"/>
                      <a:r>
                        <a:rPr lang="fr-FR" dirty="0"/>
                        <a:t>5</a:t>
                      </a:r>
                    </a:p>
                  </a:txBody>
                  <a:tcPr/>
                </a:tc>
                <a:tc>
                  <a:txBody>
                    <a:bodyPr/>
                    <a:lstStyle/>
                    <a:p>
                      <a:pPr algn="ctr"/>
                      <a:r>
                        <a:rPr lang="fr-FR" dirty="0"/>
                        <a:t>Écrit</a:t>
                      </a:r>
                    </a:p>
                  </a:txBody>
                  <a:tcPr/>
                </a:tc>
                <a:tc>
                  <a:txBody>
                    <a:bodyPr/>
                    <a:lstStyle/>
                    <a:p>
                      <a:r>
                        <a:rPr lang="fr-FR" sz="1600" dirty="0"/>
                        <a:t>Juin de l’année de 1</a:t>
                      </a:r>
                      <a:r>
                        <a:rPr lang="fr-FR" sz="1600" baseline="30000" dirty="0"/>
                        <a:t>re</a:t>
                      </a:r>
                      <a:endParaRPr lang="fr-FR" sz="1600" dirty="0"/>
                    </a:p>
                  </a:txBody>
                  <a:tcPr/>
                </a:tc>
                <a:extLst>
                  <a:ext uri="{0D108BD9-81ED-4DB2-BD59-A6C34878D82A}">
                    <a16:rowId xmlns:a16="http://schemas.microsoft.com/office/drawing/2014/main" val="10002"/>
                  </a:ext>
                </a:extLst>
              </a:tr>
              <a:tr h="366189">
                <a:tc>
                  <a:txBody>
                    <a:bodyPr/>
                    <a:lstStyle/>
                    <a:p>
                      <a:r>
                        <a:rPr lang="fr-FR" dirty="0"/>
                        <a:t>Français</a:t>
                      </a:r>
                    </a:p>
                  </a:txBody>
                  <a:tcPr/>
                </a:tc>
                <a:tc>
                  <a:txBody>
                    <a:bodyPr/>
                    <a:lstStyle/>
                    <a:p>
                      <a:pPr algn="ctr"/>
                      <a:r>
                        <a:rPr lang="fr-FR" dirty="0"/>
                        <a:t>5</a:t>
                      </a:r>
                    </a:p>
                  </a:txBody>
                  <a:tcPr/>
                </a:tc>
                <a:tc>
                  <a:txBody>
                    <a:bodyPr/>
                    <a:lstStyle/>
                    <a:p>
                      <a:pPr algn="ctr"/>
                      <a:r>
                        <a:rPr lang="fr-FR" dirty="0"/>
                        <a:t>Oral</a:t>
                      </a:r>
                    </a:p>
                  </a:txBody>
                  <a:tcPr/>
                </a:tc>
                <a:tc>
                  <a:txBody>
                    <a:bodyPr/>
                    <a:lstStyle/>
                    <a:p>
                      <a:r>
                        <a:rPr lang="fr-FR" sz="1600" dirty="0"/>
                        <a:t>Juin de l’année de 1</a:t>
                      </a:r>
                      <a:r>
                        <a:rPr lang="fr-FR" sz="1600" baseline="30000" dirty="0"/>
                        <a:t>re</a:t>
                      </a:r>
                      <a:r>
                        <a:rPr lang="fr-FR" sz="1600" baseline="0" dirty="0"/>
                        <a:t> </a:t>
                      </a:r>
                      <a:endParaRPr lang="fr-FR" sz="1600" dirty="0"/>
                    </a:p>
                  </a:txBody>
                  <a:tcPr/>
                </a:tc>
                <a:extLst>
                  <a:ext uri="{0D108BD9-81ED-4DB2-BD59-A6C34878D82A}">
                    <a16:rowId xmlns:a16="http://schemas.microsoft.com/office/drawing/2014/main" val="10003"/>
                  </a:ext>
                </a:extLst>
              </a:tr>
              <a:tr h="366189">
                <a:tc>
                  <a:txBody>
                    <a:bodyPr/>
                    <a:lstStyle/>
                    <a:p>
                      <a:r>
                        <a:rPr lang="fr-FR" dirty="0"/>
                        <a:t>Philosophie</a:t>
                      </a:r>
                    </a:p>
                  </a:txBody>
                  <a:tcPr/>
                </a:tc>
                <a:tc>
                  <a:txBody>
                    <a:bodyPr/>
                    <a:lstStyle/>
                    <a:p>
                      <a:pPr algn="ctr"/>
                      <a:r>
                        <a:rPr lang="fr-FR" dirty="0"/>
                        <a:t>4</a:t>
                      </a:r>
                    </a:p>
                  </a:txBody>
                  <a:tcPr/>
                </a:tc>
                <a:tc>
                  <a:txBody>
                    <a:bodyPr/>
                    <a:lstStyle/>
                    <a:p>
                      <a:pPr algn="ctr"/>
                      <a:r>
                        <a:rPr lang="fr-FR" dirty="0"/>
                        <a:t>Écrit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a:t>Juin de l’année de T</a:t>
                      </a:r>
                      <a:r>
                        <a:rPr lang="fr-FR" sz="1600" baseline="30000" dirty="0"/>
                        <a:t>ale</a:t>
                      </a:r>
                    </a:p>
                  </a:txBody>
                  <a:tcPr/>
                </a:tc>
                <a:extLst>
                  <a:ext uri="{0D108BD9-81ED-4DB2-BD59-A6C34878D82A}">
                    <a16:rowId xmlns:a16="http://schemas.microsoft.com/office/drawing/2014/main" val="10004"/>
                  </a:ext>
                </a:extLst>
              </a:tr>
              <a:tr h="366189">
                <a:tc>
                  <a:txBody>
                    <a:bodyPr/>
                    <a:lstStyle/>
                    <a:p>
                      <a:r>
                        <a:rPr lang="fr-FR" dirty="0"/>
                        <a:t>Oral</a:t>
                      </a:r>
                      <a:r>
                        <a:rPr lang="fr-FR" baseline="0" dirty="0"/>
                        <a:t> final*</a:t>
                      </a:r>
                      <a:endParaRPr lang="fr-FR" dirty="0"/>
                    </a:p>
                  </a:txBody>
                  <a:tcPr/>
                </a:tc>
                <a:tc>
                  <a:txBody>
                    <a:bodyPr/>
                    <a:lstStyle/>
                    <a:p>
                      <a:pPr algn="ctr"/>
                      <a:r>
                        <a:rPr lang="fr-FR" dirty="0"/>
                        <a:t>14</a:t>
                      </a:r>
                    </a:p>
                  </a:txBody>
                  <a:tcPr/>
                </a:tc>
                <a:tc>
                  <a:txBody>
                    <a:bodyPr/>
                    <a:lstStyle/>
                    <a:p>
                      <a:pPr algn="ctr"/>
                      <a:r>
                        <a:rPr lang="fr-FR" dirty="0"/>
                        <a:t>Oral</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a:t>Juin de l’année de T</a:t>
                      </a:r>
                      <a:r>
                        <a:rPr lang="fr-FR" sz="1600" baseline="30000" dirty="0"/>
                        <a:t>ale</a:t>
                      </a:r>
                    </a:p>
                  </a:txBody>
                  <a:tcPr/>
                </a:tc>
                <a:extLst>
                  <a:ext uri="{0D108BD9-81ED-4DB2-BD59-A6C34878D82A}">
                    <a16:rowId xmlns:a16="http://schemas.microsoft.com/office/drawing/2014/main" val="10005"/>
                  </a:ext>
                </a:extLst>
              </a:tr>
              <a:tr h="366189">
                <a:tc>
                  <a:txBody>
                    <a:bodyPr/>
                    <a:lstStyle/>
                    <a:p>
                      <a:r>
                        <a:rPr lang="fr-FR" dirty="0"/>
                        <a:t>Spécialité 1</a:t>
                      </a:r>
                    </a:p>
                  </a:txBody>
                  <a:tcPr/>
                </a:tc>
                <a:tc>
                  <a:txBody>
                    <a:bodyPr/>
                    <a:lstStyle/>
                    <a:p>
                      <a:pPr algn="ctr"/>
                      <a:r>
                        <a:rPr lang="fr-FR" dirty="0"/>
                        <a:t>16</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a:t>Écrit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a:t>Printemps</a:t>
                      </a:r>
                      <a:r>
                        <a:rPr lang="fr-FR" sz="1600" baseline="0" dirty="0"/>
                        <a:t> de l’année de T</a:t>
                      </a:r>
                      <a:r>
                        <a:rPr lang="fr-FR" sz="1600" baseline="30000" dirty="0"/>
                        <a:t>ale</a:t>
                      </a:r>
                    </a:p>
                  </a:txBody>
                  <a:tcPr/>
                </a:tc>
                <a:extLst>
                  <a:ext uri="{0D108BD9-81ED-4DB2-BD59-A6C34878D82A}">
                    <a16:rowId xmlns:a16="http://schemas.microsoft.com/office/drawing/2014/main" val="10006"/>
                  </a:ext>
                </a:extLst>
              </a:tr>
              <a:tr h="366189">
                <a:tc>
                  <a:txBody>
                    <a:bodyPr/>
                    <a:lstStyle/>
                    <a:p>
                      <a:r>
                        <a:rPr lang="fr-FR" dirty="0"/>
                        <a:t>Spécialité 2</a:t>
                      </a:r>
                    </a:p>
                  </a:txBody>
                  <a:tcPr/>
                </a:tc>
                <a:tc>
                  <a:txBody>
                    <a:bodyPr/>
                    <a:lstStyle/>
                    <a:p>
                      <a:pPr algn="ctr"/>
                      <a:r>
                        <a:rPr lang="fr-FR" dirty="0"/>
                        <a:t>16</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a:t>Écrit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a:t>Printemps</a:t>
                      </a:r>
                      <a:r>
                        <a:rPr lang="fr-FR" sz="1600" baseline="0" dirty="0"/>
                        <a:t> de l’année de T</a:t>
                      </a:r>
                      <a:r>
                        <a:rPr lang="fr-FR" sz="1600" baseline="30000" dirty="0"/>
                        <a:t>ale</a:t>
                      </a:r>
                    </a:p>
                  </a:txBody>
                  <a:tcPr/>
                </a:tc>
                <a:extLst>
                  <a:ext uri="{0D108BD9-81ED-4DB2-BD59-A6C34878D82A}">
                    <a16:rowId xmlns:a16="http://schemas.microsoft.com/office/drawing/2014/main" val="10007"/>
                  </a:ext>
                </a:extLst>
              </a:tr>
              <a:tr h="366189">
                <a:tc grid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b="1" dirty="0"/>
                        <a:t>Contrôle continu</a:t>
                      </a: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8"/>
                  </a:ext>
                </a:extLst>
              </a:tr>
              <a:tr h="3771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b="0" dirty="0"/>
                        <a:t>Épreuves</a:t>
                      </a:r>
                      <a:r>
                        <a:rPr lang="fr-FR" sz="1800" b="0" baseline="0" dirty="0"/>
                        <a:t> de contrôle continu</a:t>
                      </a:r>
                      <a:endParaRPr lang="fr-FR" sz="1800" b="0" dirty="0"/>
                    </a:p>
                  </a:txBody>
                  <a:tcPr/>
                </a:tc>
                <a:tc>
                  <a:txBody>
                    <a:bodyPr/>
                    <a:lstStyle/>
                    <a:p>
                      <a:pPr algn="ctr"/>
                      <a:r>
                        <a:rPr lang="fr-FR" dirty="0"/>
                        <a:t>30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a:t>Écrit</a:t>
                      </a:r>
                    </a:p>
                  </a:txBody>
                  <a:tcPr/>
                </a:tc>
                <a:tc>
                  <a:txBody>
                    <a:bodyPr/>
                    <a:lstStyle/>
                    <a:p>
                      <a:r>
                        <a:rPr lang="fr-FR" sz="1600" dirty="0"/>
                        <a:t>2</a:t>
                      </a:r>
                      <a:r>
                        <a:rPr lang="fr-FR" sz="1600" baseline="30000" dirty="0"/>
                        <a:t>ème</a:t>
                      </a:r>
                      <a:r>
                        <a:rPr lang="fr-FR" sz="1600" baseline="0" dirty="0"/>
                        <a:t> et 3</a:t>
                      </a:r>
                      <a:r>
                        <a:rPr lang="fr-FR" sz="1600" baseline="30000" dirty="0"/>
                        <a:t>ème</a:t>
                      </a:r>
                      <a:r>
                        <a:rPr lang="fr-FR" sz="1600" baseline="0" dirty="0"/>
                        <a:t> trimestres de 1</a:t>
                      </a:r>
                      <a:r>
                        <a:rPr lang="fr-FR" sz="1600" baseline="30000" dirty="0"/>
                        <a:t>re</a:t>
                      </a:r>
                    </a:p>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a:t>2</a:t>
                      </a:r>
                      <a:r>
                        <a:rPr lang="fr-FR" sz="1600" baseline="30000" dirty="0"/>
                        <a:t>ème</a:t>
                      </a:r>
                      <a:r>
                        <a:rPr lang="fr-FR" sz="1600" baseline="0" dirty="0"/>
                        <a:t> trimestre de T</a:t>
                      </a:r>
                      <a:r>
                        <a:rPr lang="fr-FR" sz="1600" baseline="30000" dirty="0"/>
                        <a:t>ale</a:t>
                      </a:r>
                    </a:p>
                  </a:txBody>
                  <a:tcPr/>
                </a:tc>
                <a:extLst>
                  <a:ext uri="{0D108BD9-81ED-4DB2-BD59-A6C34878D82A}">
                    <a16:rowId xmlns:a16="http://schemas.microsoft.com/office/drawing/2014/main" val="10009"/>
                  </a:ext>
                </a:extLst>
              </a:tr>
              <a:tr h="4068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0" dirty="0"/>
                        <a:t>Moyenne des résultats du cycle</a:t>
                      </a:r>
                      <a:r>
                        <a:rPr lang="fr-FR" b="0" baseline="0" dirty="0"/>
                        <a:t> T</a:t>
                      </a:r>
                      <a:r>
                        <a:rPr lang="fr-FR" b="0" baseline="30000" dirty="0"/>
                        <a:t>al</a:t>
                      </a:r>
                    </a:p>
                  </a:txBody>
                  <a:tcPr/>
                </a:tc>
                <a:tc>
                  <a:txBody>
                    <a:bodyPr/>
                    <a:lstStyle/>
                    <a:p>
                      <a:pPr algn="ctr"/>
                      <a:r>
                        <a:rPr lang="fr-FR" dirty="0"/>
                        <a:t>10</a:t>
                      </a:r>
                    </a:p>
                  </a:txBody>
                  <a:tcPr/>
                </a:tc>
                <a:tc>
                  <a:txBody>
                    <a:bodyPr/>
                    <a:lstStyle/>
                    <a:p>
                      <a:endParaRPr lang="fr-FR" dirty="0"/>
                    </a:p>
                  </a:txBody>
                  <a:tcPr/>
                </a:tc>
                <a:tc>
                  <a:txBody>
                    <a:bodyPr/>
                    <a:lstStyle/>
                    <a:p>
                      <a:r>
                        <a:rPr lang="fr-FR" sz="1600" dirty="0"/>
                        <a:t>Ensemble des</a:t>
                      </a:r>
                      <a:r>
                        <a:rPr lang="fr-FR" sz="1600" baseline="0" dirty="0"/>
                        <a:t> notes de 1</a:t>
                      </a:r>
                      <a:r>
                        <a:rPr lang="fr-FR" sz="1600" baseline="30000" dirty="0"/>
                        <a:t>re</a:t>
                      </a:r>
                      <a:r>
                        <a:rPr lang="fr-FR" sz="1600" baseline="0" dirty="0"/>
                        <a:t> et de T</a:t>
                      </a:r>
                      <a:r>
                        <a:rPr lang="fr-FR" sz="1600" baseline="30000" dirty="0"/>
                        <a:t>ale</a:t>
                      </a:r>
                    </a:p>
                  </a:txBody>
                  <a:tcPr/>
                </a:tc>
                <a:extLst>
                  <a:ext uri="{0D108BD9-81ED-4DB2-BD59-A6C34878D82A}">
                    <a16:rowId xmlns:a16="http://schemas.microsoft.com/office/drawing/2014/main" val="10010"/>
                  </a:ext>
                </a:extLst>
              </a:tr>
              <a:tr h="4068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1" baseline="0" dirty="0">
                          <a:solidFill>
                            <a:schemeClr val="bg1"/>
                          </a:solidFill>
                        </a:rPr>
                        <a:t>Total</a:t>
                      </a:r>
                    </a:p>
                  </a:txBody>
                  <a:tcPr>
                    <a:solidFill>
                      <a:schemeClr val="accent5">
                        <a:lumMod val="75000"/>
                      </a:schemeClr>
                    </a:solidFill>
                  </a:tcPr>
                </a:tc>
                <a:tc>
                  <a:txBody>
                    <a:bodyPr/>
                    <a:lstStyle/>
                    <a:p>
                      <a:pPr algn="ctr"/>
                      <a:r>
                        <a:rPr lang="fr-FR" b="1" dirty="0">
                          <a:solidFill>
                            <a:schemeClr val="bg1"/>
                          </a:solidFill>
                        </a:rPr>
                        <a:t>100</a:t>
                      </a:r>
                    </a:p>
                  </a:txBody>
                  <a:tcPr>
                    <a:solidFill>
                      <a:schemeClr val="accent5">
                        <a:lumMod val="75000"/>
                      </a:schemeClr>
                    </a:solidFill>
                  </a:tcPr>
                </a:tc>
                <a:tc>
                  <a:txBody>
                    <a:bodyPr/>
                    <a:lstStyle/>
                    <a:p>
                      <a:endParaRPr lang="fr-FR" dirty="0"/>
                    </a:p>
                  </a:txBody>
                  <a:tcPr>
                    <a:solidFill>
                      <a:schemeClr val="accent5">
                        <a:lumMod val="75000"/>
                      </a:schemeClr>
                    </a:solidFill>
                  </a:tcPr>
                </a:tc>
                <a:tc>
                  <a:txBody>
                    <a:bodyPr/>
                    <a:lstStyle/>
                    <a:p>
                      <a:endParaRPr lang="fr-FR" sz="1600" baseline="30000" dirty="0"/>
                    </a:p>
                  </a:txBody>
                  <a:tcPr>
                    <a:solidFill>
                      <a:schemeClr val="accent5">
                        <a:lumMod val="75000"/>
                      </a:schemeClr>
                    </a:solidFill>
                  </a:tcPr>
                </a:tc>
                <a:extLst>
                  <a:ext uri="{0D108BD9-81ED-4DB2-BD59-A6C34878D82A}">
                    <a16:rowId xmlns:a16="http://schemas.microsoft.com/office/drawing/2014/main" val="10011"/>
                  </a:ext>
                </a:extLst>
              </a:tr>
            </a:tbl>
          </a:graphicData>
        </a:graphic>
      </p:graphicFrame>
      <p:sp>
        <p:nvSpPr>
          <p:cNvPr id="30726" name="Rectangle 7"/>
          <p:cNvSpPr>
            <a:spLocks noChangeArrowheads="1"/>
          </p:cNvSpPr>
          <p:nvPr/>
        </p:nvSpPr>
        <p:spPr bwMode="auto">
          <a:xfrm>
            <a:off x="1689101" y="6448425"/>
            <a:ext cx="83423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i="1">
                <a:solidFill>
                  <a:schemeClr val="tx1"/>
                </a:solidFill>
                <a:latin typeface="Calibri" panose="020F0502020204030204" pitchFamily="34" charset="0"/>
                <a:cs typeface="Arial" panose="020B0604020202020204" pitchFamily="34" charset="0"/>
              </a:defRPr>
            </a:lvl1pPr>
            <a:lvl2pPr marL="742950" indent="-285750" eaLnBrk="0" hangingPunct="0">
              <a:defRPr i="1">
                <a:solidFill>
                  <a:schemeClr val="tx1"/>
                </a:solidFill>
                <a:latin typeface="Calibri" panose="020F0502020204030204" pitchFamily="34" charset="0"/>
                <a:cs typeface="Arial" panose="020B0604020202020204" pitchFamily="34" charset="0"/>
              </a:defRPr>
            </a:lvl2pPr>
            <a:lvl3pPr marL="1143000" indent="-228600" eaLnBrk="0" hangingPunct="0">
              <a:defRPr i="1">
                <a:solidFill>
                  <a:schemeClr val="tx1"/>
                </a:solidFill>
                <a:latin typeface="Calibri" panose="020F0502020204030204" pitchFamily="34" charset="0"/>
                <a:cs typeface="Arial" panose="020B0604020202020204" pitchFamily="34" charset="0"/>
              </a:defRPr>
            </a:lvl3pPr>
            <a:lvl4pPr marL="1600200" indent="-228600" eaLnBrk="0" hangingPunct="0">
              <a:defRPr i="1">
                <a:solidFill>
                  <a:schemeClr val="tx1"/>
                </a:solidFill>
                <a:latin typeface="Calibri" panose="020F0502020204030204" pitchFamily="34" charset="0"/>
                <a:cs typeface="Arial" panose="020B0604020202020204" pitchFamily="34" charset="0"/>
              </a:defRPr>
            </a:lvl4pPr>
            <a:lvl5pPr marL="2057400" indent="-228600" eaLnBrk="0" hangingPunct="0">
              <a:defRPr i="1">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Calibri" panose="020F0502020204030204" pitchFamily="34" charset="0"/>
                <a:cs typeface="Arial" panose="020B0604020202020204" pitchFamily="34" charset="0"/>
              </a:defRPr>
            </a:lvl9pPr>
          </a:lstStyle>
          <a:p>
            <a:pPr eaLnBrk="1" hangingPunct="1"/>
            <a:r>
              <a:rPr lang="fr-FR" altLang="fr-FR" sz="1600" i="0">
                <a:solidFill>
                  <a:srgbClr val="000000"/>
                </a:solidFill>
                <a:latin typeface="Arial" panose="020B0604020202020204" pitchFamily="34" charset="0"/>
              </a:rPr>
              <a:t>*</a:t>
            </a:r>
            <a:r>
              <a:rPr lang="fr-FR" altLang="fr-FR" sz="1600"/>
              <a:t> L’oral porte sur un projet adossé à un ou deux enseignements de spécialité choisis par le candidat</a:t>
            </a:r>
          </a:p>
        </p:txBody>
      </p:sp>
    </p:spTree>
    <p:extLst>
      <p:ext uri="{BB962C8B-B14F-4D97-AF65-F5344CB8AC3E}">
        <p14:creationId xmlns:p14="http://schemas.microsoft.com/office/powerpoint/2010/main" val="1932312802"/>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a:srcRect/>
          <a:stretch>
            <a:fillRect/>
          </a:stretch>
        </p:blipFill>
        <p:spPr bwMode="auto">
          <a:xfrm>
            <a:off x="5631873" y="599306"/>
            <a:ext cx="3730336" cy="2203041"/>
          </a:xfrm>
          <a:prstGeom prst="rect">
            <a:avLst/>
          </a:prstGeom>
          <a:noFill/>
          <a:ln w="9525" cap="flat">
            <a:noFill/>
            <a:round/>
            <a:headEnd/>
            <a:tailEnd/>
          </a:ln>
          <a:effectLst/>
        </p:spPr>
      </p:pic>
      <p:sp>
        <p:nvSpPr>
          <p:cNvPr id="2" name="Rectangle 1"/>
          <p:cNvSpPr/>
          <p:nvPr/>
        </p:nvSpPr>
        <p:spPr>
          <a:xfrm>
            <a:off x="1270138" y="2565796"/>
            <a:ext cx="9494843" cy="4308872"/>
          </a:xfrm>
          <a:prstGeom prst="rect">
            <a:avLst/>
          </a:prstGeom>
        </p:spPr>
        <p:txBody>
          <a:bodyPr wrap="square">
            <a:spAutoFit/>
          </a:bodyPr>
          <a:lstStyle/>
          <a:p>
            <a:pPr>
              <a:spcBef>
                <a:spcPct val="0"/>
              </a:spcBef>
            </a:pPr>
            <a:endParaRPr lang="fr-FR" altLang="fr-FR" sz="1600" u="sng" dirty="0">
              <a:solidFill>
                <a:schemeClr val="accent1">
                  <a:lumMod val="75000"/>
                </a:schemeClr>
              </a:solidFill>
              <a:hlinkClick r:id="rId3"/>
            </a:endParaRPr>
          </a:p>
          <a:p>
            <a:pPr>
              <a:spcBef>
                <a:spcPct val="0"/>
              </a:spcBef>
            </a:pPr>
            <a:r>
              <a:rPr lang="fr-FR" altLang="fr-FR" sz="1600" u="sng" dirty="0">
                <a:solidFill>
                  <a:schemeClr val="accent1">
                    <a:lumMod val="75000"/>
                  </a:schemeClr>
                </a:solidFill>
                <a:hlinkClick r:id="rId3"/>
              </a:rPr>
              <a:t>http://www.onisep.fr</a:t>
            </a:r>
            <a:endParaRPr lang="fr-FR" altLang="fr-FR" sz="1600" u="sng" dirty="0">
              <a:solidFill>
                <a:schemeClr val="accent1">
                  <a:lumMod val="75000"/>
                </a:schemeClr>
              </a:solidFill>
            </a:endParaRPr>
          </a:p>
          <a:p>
            <a:pPr>
              <a:spcBef>
                <a:spcPct val="0"/>
              </a:spcBef>
            </a:pPr>
            <a:r>
              <a:rPr lang="fr-FR" altLang="fr-FR" sz="1600" u="sng" dirty="0">
                <a:solidFill>
                  <a:schemeClr val="accent1">
                    <a:lumMod val="75000"/>
                  </a:schemeClr>
                </a:solidFill>
              </a:rPr>
              <a:t>https://www.meformerenregion.fr/guides</a:t>
            </a:r>
          </a:p>
          <a:p>
            <a:pPr>
              <a:spcBef>
                <a:spcPct val="0"/>
              </a:spcBef>
            </a:pPr>
            <a:r>
              <a:rPr lang="fr-FR" sz="1600" dirty="0">
                <a:hlinkClick r:id="rId4"/>
              </a:rPr>
              <a:t>http://www.onisep.fr/Pres-de-chez-vous/Occitanie/Toulouse/Agenda-de-l-orientation/Calendrier-de-l-orientation/Journees-Portes-Ouvertes-de-l-enseignement-secondaire</a:t>
            </a:r>
            <a:endParaRPr lang="fr-FR" sz="1600" dirty="0"/>
          </a:p>
          <a:p>
            <a:pPr>
              <a:spcBef>
                <a:spcPct val="0"/>
              </a:spcBef>
            </a:pPr>
            <a:endParaRPr lang="fr-FR" altLang="fr-FR" sz="1600" dirty="0">
              <a:solidFill>
                <a:schemeClr val="accent1">
                  <a:lumMod val="75000"/>
                </a:schemeClr>
              </a:solidFill>
              <a:hlinkClick r:id="rId5"/>
            </a:endParaRPr>
          </a:p>
          <a:p>
            <a:pPr>
              <a:spcBef>
                <a:spcPct val="0"/>
              </a:spcBef>
            </a:pPr>
            <a:r>
              <a:rPr lang="fr-FR" altLang="fr-FR" sz="1600" dirty="0">
                <a:solidFill>
                  <a:schemeClr val="accent1">
                    <a:lumMod val="75000"/>
                  </a:schemeClr>
                </a:solidFill>
                <a:hlinkClick r:id="rId5"/>
              </a:rPr>
              <a:t>http://ac-toulouse.fr</a:t>
            </a:r>
          </a:p>
          <a:p>
            <a:pPr fontAlgn="ctr"/>
            <a:r>
              <a:rPr lang="fr-FR" sz="1600" u="sng" dirty="0">
                <a:solidFill>
                  <a:schemeClr val="accent1">
                    <a:lumMod val="75000"/>
                  </a:schemeClr>
                </a:solidFill>
                <a:hlinkClick r:id="rId6"/>
              </a:rPr>
              <a:t>http://eduscol.education.fr</a:t>
            </a:r>
            <a:endParaRPr lang="fr-FR" sz="1600" u="sng" dirty="0">
              <a:solidFill>
                <a:schemeClr val="accent1">
                  <a:lumMod val="75000"/>
                </a:schemeClr>
              </a:solidFill>
            </a:endParaRPr>
          </a:p>
          <a:p>
            <a:pPr>
              <a:defRPr/>
            </a:pPr>
            <a:endParaRPr lang="fr-FR" sz="1600" dirty="0"/>
          </a:p>
          <a:p>
            <a:pPr>
              <a:defRPr/>
            </a:pPr>
            <a:r>
              <a:rPr lang="fr-FR" sz="1600" dirty="0"/>
              <a:t>Sur le lycée :</a:t>
            </a:r>
          </a:p>
          <a:p>
            <a:pPr>
              <a:defRPr/>
            </a:pPr>
            <a:r>
              <a:rPr lang="fr-FR" sz="1600" dirty="0">
                <a:solidFill>
                  <a:srgbClr val="95BCE5"/>
                </a:solidFill>
                <a:hlinkClick r:id="rId7"/>
              </a:rPr>
              <a:t>www.quandjepasselebac.education.fr</a:t>
            </a:r>
            <a:endParaRPr lang="fr-FR" sz="1600" dirty="0">
              <a:solidFill>
                <a:srgbClr val="95BCE5"/>
              </a:solidFill>
            </a:endParaRPr>
          </a:p>
          <a:p>
            <a:pPr>
              <a:defRPr/>
            </a:pPr>
            <a:r>
              <a:rPr lang="fr-FR" sz="1600" u="sng" dirty="0">
                <a:solidFill>
                  <a:srgbClr val="95BCE5"/>
                </a:solidFill>
                <a:hlinkClick r:id="rId8"/>
              </a:rPr>
              <a:t>www.Horizons2021.fr</a:t>
            </a:r>
            <a:endParaRPr lang="fr-FR" sz="1600" dirty="0"/>
          </a:p>
          <a:p>
            <a:pPr>
              <a:defRPr/>
            </a:pPr>
            <a:r>
              <a:rPr lang="fr-FR" sz="1600" dirty="0"/>
              <a:t>Sur la seconde générale et technologique :</a:t>
            </a:r>
          </a:p>
          <a:p>
            <a:pPr>
              <a:defRPr/>
            </a:pPr>
            <a:r>
              <a:rPr lang="fr-FR" sz="1600" dirty="0">
                <a:solidFill>
                  <a:srgbClr val="95BCE5"/>
                </a:solidFill>
                <a:hlinkClick r:id="rId9"/>
              </a:rPr>
              <a:t>https://www</a:t>
            </a:r>
            <a:r>
              <a:rPr lang="fr-FR" sz="1600">
                <a:solidFill>
                  <a:srgbClr val="95BCE5"/>
                </a:solidFill>
                <a:hlinkClick r:id="rId9"/>
              </a:rPr>
              <a:t>.secondes-premieres2022-2023.</a:t>
            </a:r>
            <a:r>
              <a:rPr lang="fr-FR" sz="1600" dirty="0">
                <a:solidFill>
                  <a:srgbClr val="95BCE5"/>
                </a:solidFill>
                <a:hlinkClick r:id="rId9"/>
              </a:rPr>
              <a:t>fr/</a:t>
            </a:r>
            <a:r>
              <a:rPr lang="fr-FR" sz="1600" dirty="0">
                <a:solidFill>
                  <a:srgbClr val="95BCE5"/>
                </a:solidFill>
              </a:rPr>
              <a:t> </a:t>
            </a:r>
          </a:p>
          <a:p>
            <a:pPr>
              <a:defRPr/>
            </a:pPr>
            <a:r>
              <a:rPr lang="fr-FR" sz="1600" dirty="0"/>
              <a:t>Sur la voie professionnelle :</a:t>
            </a:r>
          </a:p>
          <a:p>
            <a:pPr>
              <a:defRPr/>
            </a:pPr>
            <a:r>
              <a:rPr lang="fr-FR" sz="1600" dirty="0">
                <a:solidFill>
                  <a:srgbClr val="95BCE5"/>
                </a:solidFill>
                <a:hlinkClick r:id="rId10"/>
              </a:rPr>
              <a:t>www.onisep.fr/voie-pro</a:t>
            </a:r>
            <a:endParaRPr lang="fr-FR" sz="1600" dirty="0">
              <a:solidFill>
                <a:srgbClr val="95BCE5"/>
              </a:solidFill>
            </a:endParaRPr>
          </a:p>
          <a:p>
            <a:pPr>
              <a:spcBef>
                <a:spcPct val="0"/>
              </a:spcBef>
            </a:pPr>
            <a:endParaRPr lang="fr-FR" altLang="fr-FR" u="sng" dirty="0">
              <a:solidFill>
                <a:schemeClr val="accent1">
                  <a:lumMod val="75000"/>
                </a:schemeClr>
              </a:solidFill>
            </a:endParaRPr>
          </a:p>
        </p:txBody>
      </p:sp>
      <p:pic>
        <p:nvPicPr>
          <p:cNvPr id="7" name="Picture 6" descr="Les mÃ©tiers de l'Ã©nergi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01504" y="820882"/>
            <a:ext cx="1189992" cy="1808664"/>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 4">
            <a:extLst>
              <a:ext uri="{FF2B5EF4-FFF2-40B4-BE49-F238E27FC236}">
                <a16:creationId xmlns:a16="http://schemas.microsoft.com/office/drawing/2014/main" id="{12E94ADC-E3E1-48AE-BF38-51DE663BF6DB}"/>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427019" y="789007"/>
            <a:ext cx="1278208" cy="1808664"/>
          </a:xfrm>
          <a:prstGeom prst="rect">
            <a:avLst/>
          </a:prstGeom>
        </p:spPr>
      </p:pic>
    </p:spTree>
    <p:extLst>
      <p:ext uri="{BB962C8B-B14F-4D97-AF65-F5344CB8AC3E}">
        <p14:creationId xmlns:p14="http://schemas.microsoft.com/office/powerpoint/2010/main" val="17523764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9620250" y="139959"/>
            <a:ext cx="1622814" cy="1407584"/>
          </a:xfrm>
          <a:prstGeom prst="rect">
            <a:avLst/>
          </a:prstGeom>
        </p:spPr>
      </p:pic>
      <p:sp>
        <p:nvSpPr>
          <p:cNvPr id="3" name="AutoShape 4" descr="RÃ©sultat de recherche d'images pour &quot;ministere education jeunesse&quot;"/>
          <p:cNvSpPr>
            <a:spLocks noChangeAspect="1" noChangeArrowheads="1"/>
          </p:cNvSpPr>
          <p:nvPr/>
        </p:nvSpPr>
        <p:spPr bwMode="auto">
          <a:xfrm>
            <a:off x="10938264" y="644605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7" name="AutoShape 10" descr="RÃ©sultat de recherche d'images pour &quot;ministere education jeunesse&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14348" name="Picture 12" descr="RÃ©sultat de recherche d'images pour &quot;ministere education jeunesse&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98061" y="6435680"/>
            <a:ext cx="1290005" cy="39439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163077" y="1078025"/>
            <a:ext cx="5826367" cy="1323439"/>
          </a:xfrm>
          <a:prstGeom prst="rect">
            <a:avLst/>
          </a:prstGeom>
          <a:solidFill>
            <a:srgbClr val="A0E4E4"/>
          </a:solidFill>
        </p:spPr>
        <p:txBody>
          <a:bodyPr wrap="square">
            <a:spAutoFit/>
          </a:bodyPr>
          <a:lstStyle/>
          <a:p>
            <a:r>
              <a:rPr lang="fr-FR" sz="4000" dirty="0"/>
              <a:t>Merci pour votre attention</a:t>
            </a:r>
            <a:br>
              <a:rPr lang="fr-FR" sz="4000" dirty="0"/>
            </a:br>
            <a:endParaRPr lang="fr-FR" sz="4000" dirty="0"/>
          </a:p>
        </p:txBody>
      </p:sp>
    </p:spTree>
    <p:extLst>
      <p:ext uri="{BB962C8B-B14F-4D97-AF65-F5344CB8AC3E}">
        <p14:creationId xmlns:p14="http://schemas.microsoft.com/office/powerpoint/2010/main" val="2873117259"/>
      </p:ext>
    </p:extLst>
  </p:cSld>
  <p:clrMapOvr>
    <a:masterClrMapping/>
  </p:clrMapOvr>
  <p:transition>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81327" y="5745768"/>
            <a:ext cx="7821622" cy="287337"/>
          </a:xfrm>
          <a:prstGeom prst="rect">
            <a:avLst/>
          </a:prstGeom>
          <a:solidFill>
            <a:srgbClr val="3399FF"/>
          </a:solidFill>
          <a:ln w="6350">
            <a:solidFill>
              <a:srgbClr val="4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400" b="1" i="0" dirty="0">
                <a:solidFill>
                  <a:schemeClr val="bg1"/>
                </a:solidFill>
                <a:cs typeface="Arial" charset="0"/>
              </a:rPr>
              <a:t>3</a:t>
            </a:r>
            <a:r>
              <a:rPr lang="fr-FR" sz="1200" b="1" i="0" baseline="30000" dirty="0">
                <a:solidFill>
                  <a:schemeClr val="bg1"/>
                </a:solidFill>
                <a:cs typeface="Arial" charset="0"/>
              </a:rPr>
              <a:t>e</a:t>
            </a:r>
            <a:r>
              <a:rPr lang="fr-FR" sz="1400" b="1" i="0" dirty="0">
                <a:solidFill>
                  <a:schemeClr val="bg1"/>
                </a:solidFill>
                <a:cs typeface="Arial" charset="0"/>
              </a:rPr>
              <a:t> générale</a:t>
            </a:r>
          </a:p>
        </p:txBody>
      </p:sp>
      <p:sp>
        <p:nvSpPr>
          <p:cNvPr id="5" name="ZoneTexte 22"/>
          <p:cNvSpPr txBox="1">
            <a:spLocks noChangeArrowheads="1"/>
          </p:cNvSpPr>
          <p:nvPr/>
        </p:nvSpPr>
        <p:spPr bwMode="auto">
          <a:xfrm>
            <a:off x="2381328" y="4646287"/>
            <a:ext cx="3711574" cy="338554"/>
          </a:xfrm>
          <a:prstGeom prst="rect">
            <a:avLst/>
          </a:prstGeom>
          <a:solidFill>
            <a:schemeClr val="accent1">
              <a:lumMod val="50000"/>
            </a:schemeClr>
          </a:solidFill>
          <a:ln>
            <a:noFill/>
          </a:ln>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fr-FR" altLang="fr-FR" sz="1600" i="0" dirty="0">
                <a:solidFill>
                  <a:schemeClr val="bg1"/>
                </a:solidFill>
              </a:rPr>
              <a:t>Lycée GT</a:t>
            </a:r>
          </a:p>
        </p:txBody>
      </p:sp>
      <p:sp>
        <p:nvSpPr>
          <p:cNvPr id="7" name="Rectangle 6"/>
          <p:cNvSpPr>
            <a:spLocks noChangeArrowheads="1"/>
          </p:cNvSpPr>
          <p:nvPr/>
        </p:nvSpPr>
        <p:spPr bwMode="auto">
          <a:xfrm>
            <a:off x="2381338" y="3739357"/>
            <a:ext cx="2938808" cy="725488"/>
          </a:xfrm>
          <a:prstGeom prst="rect">
            <a:avLst/>
          </a:prstGeom>
          <a:solidFill>
            <a:schemeClr val="accent5">
              <a:lumMod val="75000"/>
            </a:schemeClr>
          </a:solidFill>
          <a:ln w="6350" algn="ctr">
            <a:solidFill>
              <a:srgbClr val="3E0000"/>
            </a:solidFill>
            <a:miter lim="800000"/>
            <a:headEnd/>
            <a:tailEnd/>
          </a:ln>
        </p:spPr>
        <p:txBody>
          <a:bodyPr anchor="ctr"/>
          <a:lstStyle/>
          <a:p>
            <a:pPr algn="ctr" fontAlgn="auto">
              <a:spcBef>
                <a:spcPts val="0"/>
              </a:spcBef>
              <a:spcAft>
                <a:spcPts val="0"/>
              </a:spcAft>
              <a:defRPr/>
            </a:pPr>
            <a:r>
              <a:rPr lang="fr-FR" sz="1200" b="1" i="0" dirty="0">
                <a:solidFill>
                  <a:schemeClr val="bg1"/>
                </a:solidFill>
                <a:latin typeface="+mn-lt"/>
                <a:cs typeface="+mn-cs"/>
              </a:rPr>
              <a:t>Seconde générale et technologique</a:t>
            </a:r>
          </a:p>
        </p:txBody>
      </p:sp>
      <p:sp>
        <p:nvSpPr>
          <p:cNvPr id="10" name="Rectangle 9"/>
          <p:cNvSpPr/>
          <p:nvPr/>
        </p:nvSpPr>
        <p:spPr bwMode="auto">
          <a:xfrm>
            <a:off x="6162762" y="3739361"/>
            <a:ext cx="2735262" cy="727075"/>
          </a:xfrm>
          <a:prstGeom prst="rect">
            <a:avLst/>
          </a:prstGeom>
          <a:solidFill>
            <a:srgbClr val="1B6F59"/>
          </a:solidFill>
          <a:ln w="6350">
            <a:solidFill>
              <a:srgbClr val="0E3A2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1200" b="1" i="0" dirty="0">
                <a:solidFill>
                  <a:schemeClr val="bg1"/>
                </a:solidFill>
              </a:rPr>
              <a:t>Seconde professionnelle</a:t>
            </a:r>
          </a:p>
        </p:txBody>
      </p:sp>
      <p:sp>
        <p:nvSpPr>
          <p:cNvPr id="13" name="Rectangle 12"/>
          <p:cNvSpPr/>
          <p:nvPr/>
        </p:nvSpPr>
        <p:spPr bwMode="auto">
          <a:xfrm>
            <a:off x="8959937" y="3739361"/>
            <a:ext cx="1243012" cy="723900"/>
          </a:xfrm>
          <a:prstGeom prst="rect">
            <a:avLst/>
          </a:prstGeom>
          <a:solidFill>
            <a:schemeClr val="accent6">
              <a:lumMod val="60000"/>
              <a:lumOff val="40000"/>
            </a:schemeClr>
          </a:solidFill>
          <a:ln w="635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1200" b="1" i="0" dirty="0">
                <a:solidFill>
                  <a:schemeClr val="bg1"/>
                </a:solidFill>
              </a:rPr>
              <a:t>1</a:t>
            </a:r>
            <a:r>
              <a:rPr lang="fr-FR" sz="1200" b="1" i="0" baseline="30000" dirty="0">
                <a:solidFill>
                  <a:schemeClr val="bg1"/>
                </a:solidFill>
              </a:rPr>
              <a:t>re</a:t>
            </a:r>
            <a:r>
              <a:rPr lang="fr-FR" sz="1200" b="1" i="0" dirty="0">
                <a:solidFill>
                  <a:schemeClr val="bg1"/>
                </a:solidFill>
              </a:rPr>
              <a:t> année</a:t>
            </a:r>
          </a:p>
          <a:p>
            <a:pPr algn="ctr" fontAlgn="auto">
              <a:spcBef>
                <a:spcPts val="0"/>
              </a:spcBef>
              <a:spcAft>
                <a:spcPts val="0"/>
              </a:spcAft>
              <a:defRPr/>
            </a:pPr>
            <a:r>
              <a:rPr lang="fr-FR" sz="1200" b="1" i="0" dirty="0">
                <a:solidFill>
                  <a:schemeClr val="bg1"/>
                </a:solidFill>
              </a:rPr>
              <a:t>CAP</a:t>
            </a:r>
          </a:p>
        </p:txBody>
      </p:sp>
      <p:grpSp>
        <p:nvGrpSpPr>
          <p:cNvPr id="15" name="Groupe 14"/>
          <p:cNvGrpSpPr>
            <a:grpSpLocks/>
          </p:cNvGrpSpPr>
          <p:nvPr/>
        </p:nvGrpSpPr>
        <p:grpSpPr bwMode="auto">
          <a:xfrm>
            <a:off x="4252055" y="2996411"/>
            <a:ext cx="1849438" cy="889000"/>
            <a:chOff x="2905125" y="4978400"/>
            <a:chExt cx="1849438" cy="889000"/>
          </a:xfrm>
          <a:solidFill>
            <a:srgbClr val="0070C0"/>
          </a:solidFill>
        </p:grpSpPr>
        <p:sp>
          <p:nvSpPr>
            <p:cNvPr id="16" name="Rectangle 15"/>
            <p:cNvSpPr/>
            <p:nvPr/>
          </p:nvSpPr>
          <p:spPr bwMode="auto">
            <a:xfrm>
              <a:off x="2905125" y="4978400"/>
              <a:ext cx="1849438" cy="728663"/>
            </a:xfrm>
            <a:prstGeom prst="rect">
              <a:avLst/>
            </a:prstGeom>
            <a:grpFill/>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1200" b="1" i="0" dirty="0">
                  <a:solidFill>
                    <a:schemeClr val="bg1"/>
                  </a:solidFill>
                </a:rPr>
                <a:t>1</a:t>
              </a:r>
              <a:r>
                <a:rPr lang="fr-FR" sz="1200" b="1" i="0" baseline="30000" dirty="0">
                  <a:solidFill>
                    <a:schemeClr val="bg1"/>
                  </a:solidFill>
                </a:rPr>
                <a:t>re</a:t>
              </a:r>
              <a:r>
                <a:rPr lang="fr-FR" sz="1200" b="1" i="0" dirty="0">
                  <a:solidFill>
                    <a:schemeClr val="bg1"/>
                  </a:solidFill>
                </a:rPr>
                <a:t> technologique</a:t>
              </a:r>
            </a:p>
          </p:txBody>
        </p:sp>
        <p:cxnSp>
          <p:nvCxnSpPr>
            <p:cNvPr id="17" name="Connecteur droit avec flèche 15"/>
            <p:cNvCxnSpPr>
              <a:cxnSpLocks noChangeShapeType="1"/>
            </p:cNvCxnSpPr>
            <p:nvPr/>
          </p:nvCxnSpPr>
          <p:spPr bwMode="auto">
            <a:xfrm flipV="1">
              <a:off x="2905125" y="5510213"/>
              <a:ext cx="227013" cy="357187"/>
            </a:xfrm>
            <a:prstGeom prst="straightConnector1">
              <a:avLst/>
            </a:prstGeom>
            <a:grpFill/>
            <a:ln w="31750" cap="rnd" algn="ctr">
              <a:solidFill>
                <a:srgbClr val="FF0000"/>
              </a:solidFill>
              <a:round/>
              <a:headEnd type="oval"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9" name="Groupe 18"/>
          <p:cNvGrpSpPr>
            <a:grpSpLocks/>
          </p:cNvGrpSpPr>
          <p:nvPr/>
        </p:nvGrpSpPr>
        <p:grpSpPr bwMode="auto">
          <a:xfrm>
            <a:off x="2381337" y="2996411"/>
            <a:ext cx="1844675" cy="889000"/>
            <a:chOff x="1038225" y="4978400"/>
            <a:chExt cx="1849438" cy="889000"/>
          </a:xfrm>
          <a:solidFill>
            <a:schemeClr val="accent5">
              <a:lumMod val="75000"/>
            </a:schemeClr>
          </a:solidFill>
        </p:grpSpPr>
        <p:sp>
          <p:nvSpPr>
            <p:cNvPr id="20" name="Rectangle 19"/>
            <p:cNvSpPr>
              <a:spLocks noChangeArrowheads="1"/>
            </p:cNvSpPr>
            <p:nvPr/>
          </p:nvSpPr>
          <p:spPr bwMode="auto">
            <a:xfrm>
              <a:off x="1038225" y="4978400"/>
              <a:ext cx="1849438" cy="727075"/>
            </a:xfrm>
            <a:prstGeom prst="rect">
              <a:avLst/>
            </a:prstGeom>
            <a:grpFill/>
            <a:ln w="6350" algn="ctr">
              <a:solidFill>
                <a:srgbClr val="3E0000"/>
              </a:solidFill>
              <a:miter lim="800000"/>
              <a:headEnd/>
              <a:tailEnd/>
            </a:ln>
          </p:spPr>
          <p:txBody>
            <a:bodyPr anchor="ctr"/>
            <a:lstStyle/>
            <a:p>
              <a:pPr algn="ctr" fontAlgn="auto">
                <a:spcBef>
                  <a:spcPts val="0"/>
                </a:spcBef>
                <a:spcAft>
                  <a:spcPts val="0"/>
                </a:spcAft>
                <a:defRPr/>
              </a:pPr>
              <a:r>
                <a:rPr lang="fr-FR" sz="1200" b="1" i="0" dirty="0">
                  <a:solidFill>
                    <a:schemeClr val="bg1"/>
                  </a:solidFill>
                  <a:latin typeface="+mn-lt"/>
                  <a:cs typeface="+mn-cs"/>
                </a:rPr>
                <a:t>Première générale</a:t>
              </a:r>
            </a:p>
          </p:txBody>
        </p:sp>
        <p:cxnSp>
          <p:nvCxnSpPr>
            <p:cNvPr id="21" name="Connecteur droit avec flèche 15"/>
            <p:cNvCxnSpPr>
              <a:cxnSpLocks noChangeShapeType="1"/>
            </p:cNvCxnSpPr>
            <p:nvPr/>
          </p:nvCxnSpPr>
          <p:spPr bwMode="auto">
            <a:xfrm flipH="1" flipV="1">
              <a:off x="2627313" y="5510213"/>
              <a:ext cx="260350" cy="357187"/>
            </a:xfrm>
            <a:prstGeom prst="straightConnector1">
              <a:avLst/>
            </a:prstGeom>
            <a:grpFill/>
            <a:ln w="31750" cap="rnd" algn="ctr">
              <a:solidFill>
                <a:srgbClr val="FF0000"/>
              </a:solidFill>
              <a:round/>
              <a:headEnd type="oval"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3" name="Rectangle 22"/>
          <p:cNvSpPr/>
          <p:nvPr/>
        </p:nvSpPr>
        <p:spPr bwMode="auto">
          <a:xfrm>
            <a:off x="6162752" y="2996477"/>
            <a:ext cx="2735262" cy="727075"/>
          </a:xfrm>
          <a:prstGeom prst="rect">
            <a:avLst/>
          </a:prstGeom>
          <a:solidFill>
            <a:srgbClr val="1B6F59"/>
          </a:solidFill>
          <a:ln w="6350">
            <a:solidFill>
              <a:srgbClr val="0E3A2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1200" b="1" i="0" dirty="0">
                <a:solidFill>
                  <a:schemeClr val="bg1"/>
                </a:solidFill>
              </a:rPr>
              <a:t>Première professionnelle</a:t>
            </a:r>
          </a:p>
        </p:txBody>
      </p:sp>
      <p:cxnSp>
        <p:nvCxnSpPr>
          <p:cNvPr id="24" name="Connecteur droit avec flèche 15"/>
          <p:cNvCxnSpPr>
            <a:cxnSpLocks noChangeShapeType="1"/>
          </p:cNvCxnSpPr>
          <p:nvPr/>
        </p:nvCxnSpPr>
        <p:spPr bwMode="auto">
          <a:xfrm flipV="1">
            <a:off x="5805564" y="3365825"/>
            <a:ext cx="574675" cy="522288"/>
          </a:xfrm>
          <a:prstGeom prst="straightConnector1">
            <a:avLst/>
          </a:prstGeom>
          <a:noFill/>
          <a:ln w="31750" cap="rnd" algn="ctr">
            <a:solidFill>
              <a:srgbClr val="FF0000"/>
            </a:solidFill>
            <a:prstDash val="sysDash"/>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5" name="Groupe 24"/>
          <p:cNvGrpSpPr>
            <a:grpSpLocks/>
          </p:cNvGrpSpPr>
          <p:nvPr/>
        </p:nvGrpSpPr>
        <p:grpSpPr bwMode="auto">
          <a:xfrm>
            <a:off x="8959937" y="2766224"/>
            <a:ext cx="1243012" cy="957262"/>
            <a:chOff x="7621588" y="4748213"/>
            <a:chExt cx="1243012" cy="957262"/>
          </a:xfrm>
        </p:grpSpPr>
        <p:sp>
          <p:nvSpPr>
            <p:cNvPr id="26" name="Rectangle 25"/>
            <p:cNvSpPr/>
            <p:nvPr/>
          </p:nvSpPr>
          <p:spPr bwMode="auto">
            <a:xfrm>
              <a:off x="7621588" y="4978400"/>
              <a:ext cx="1243012" cy="727075"/>
            </a:xfrm>
            <a:prstGeom prst="rect">
              <a:avLst/>
            </a:prstGeom>
            <a:solidFill>
              <a:schemeClr val="accent6">
                <a:lumMod val="60000"/>
                <a:lumOff val="40000"/>
              </a:schemeClr>
            </a:solidFill>
            <a:ln w="635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1200" b="1" i="0" dirty="0">
                  <a:solidFill>
                    <a:schemeClr val="bg1"/>
                  </a:solidFill>
                </a:rPr>
                <a:t>2</a:t>
              </a:r>
              <a:r>
                <a:rPr lang="fr-FR" sz="1200" b="1" i="0" baseline="30000" dirty="0">
                  <a:solidFill>
                    <a:schemeClr val="bg1"/>
                  </a:solidFill>
                </a:rPr>
                <a:t>e </a:t>
              </a:r>
              <a:r>
                <a:rPr lang="fr-FR" sz="1200" b="1" i="0" dirty="0">
                  <a:solidFill>
                    <a:schemeClr val="bg1"/>
                  </a:solidFill>
                </a:rPr>
                <a:t>année</a:t>
              </a:r>
            </a:p>
            <a:p>
              <a:pPr algn="ctr" fontAlgn="auto">
                <a:spcBef>
                  <a:spcPts val="0"/>
                </a:spcBef>
                <a:spcAft>
                  <a:spcPts val="0"/>
                </a:spcAft>
                <a:defRPr/>
              </a:pPr>
              <a:r>
                <a:rPr lang="fr-FR" sz="1200" b="1" i="0" dirty="0">
                  <a:solidFill>
                    <a:schemeClr val="bg1"/>
                  </a:solidFill>
                </a:rPr>
                <a:t>CAP</a:t>
              </a:r>
            </a:p>
          </p:txBody>
        </p:sp>
        <p:sp>
          <p:nvSpPr>
            <p:cNvPr id="27" name="Rectangle 26"/>
            <p:cNvSpPr/>
            <p:nvPr/>
          </p:nvSpPr>
          <p:spPr bwMode="auto">
            <a:xfrm>
              <a:off x="7621588" y="4748213"/>
              <a:ext cx="1243012" cy="231775"/>
            </a:xfrm>
            <a:prstGeom prst="rect">
              <a:avLst/>
            </a:prstGeom>
            <a:solidFill>
              <a:schemeClr val="tx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1200" i="0" dirty="0">
                  <a:solidFill>
                    <a:schemeClr val="bg1"/>
                  </a:solidFill>
                </a:rPr>
                <a:t>CAP/ CAPA</a:t>
              </a:r>
            </a:p>
          </p:txBody>
        </p:sp>
      </p:grpSp>
      <p:cxnSp>
        <p:nvCxnSpPr>
          <p:cNvPr id="28" name="Connecteur droit avec flèche 15"/>
          <p:cNvCxnSpPr>
            <a:cxnSpLocks noChangeShapeType="1"/>
          </p:cNvCxnSpPr>
          <p:nvPr/>
        </p:nvCxnSpPr>
        <p:spPr bwMode="auto">
          <a:xfrm flipH="1">
            <a:off x="7107401" y="2577052"/>
            <a:ext cx="512762" cy="0"/>
          </a:xfrm>
          <a:prstGeom prst="straightConnector1">
            <a:avLst/>
          </a:prstGeom>
          <a:noFill/>
          <a:ln w="31750" cap="rnd" algn="ctr">
            <a:solidFill>
              <a:srgbClr val="FF0000"/>
            </a:solidFill>
            <a:prstDash val="sysDash"/>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Connecteur droit avec flèche 15"/>
          <p:cNvCxnSpPr>
            <a:cxnSpLocks noChangeShapeType="1"/>
          </p:cNvCxnSpPr>
          <p:nvPr/>
        </p:nvCxnSpPr>
        <p:spPr bwMode="auto">
          <a:xfrm>
            <a:off x="5872249" y="3944149"/>
            <a:ext cx="609600" cy="6350"/>
          </a:xfrm>
          <a:prstGeom prst="straightConnector1">
            <a:avLst/>
          </a:prstGeom>
          <a:noFill/>
          <a:ln w="31750" cap="rnd" algn="ctr">
            <a:solidFill>
              <a:srgbClr val="FF0000"/>
            </a:solidFill>
            <a:prstDash val="sysDash"/>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Rectangle 29"/>
          <p:cNvSpPr/>
          <p:nvPr/>
        </p:nvSpPr>
        <p:spPr bwMode="auto">
          <a:xfrm>
            <a:off x="2381327" y="1499190"/>
            <a:ext cx="6516687" cy="287338"/>
          </a:xfrm>
          <a:prstGeom prst="rect">
            <a:avLst/>
          </a:prstGeom>
          <a:solidFill>
            <a:schemeClr val="tx1">
              <a:lumMod val="50000"/>
              <a:lumOff val="50000"/>
            </a:schemeClr>
          </a:solidFill>
          <a:ln w="63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400" b="1" i="0" dirty="0">
                <a:solidFill>
                  <a:srgbClr val="262626"/>
                </a:solidFill>
                <a:cs typeface="Arial" charset="0"/>
              </a:rPr>
              <a:t>Enseignement supérieur français</a:t>
            </a:r>
          </a:p>
        </p:txBody>
      </p:sp>
      <p:grpSp>
        <p:nvGrpSpPr>
          <p:cNvPr id="31" name="Groupe 30"/>
          <p:cNvGrpSpPr>
            <a:grpSpLocks/>
          </p:cNvGrpSpPr>
          <p:nvPr/>
        </p:nvGrpSpPr>
        <p:grpSpPr bwMode="auto">
          <a:xfrm>
            <a:off x="2381327" y="2014961"/>
            <a:ext cx="1844675" cy="958850"/>
            <a:chOff x="1038225" y="4005263"/>
            <a:chExt cx="1849438" cy="958850"/>
          </a:xfrm>
          <a:solidFill>
            <a:schemeClr val="accent5">
              <a:lumMod val="75000"/>
            </a:schemeClr>
          </a:solidFill>
        </p:grpSpPr>
        <p:sp>
          <p:nvSpPr>
            <p:cNvPr id="32" name="Rectangle 31"/>
            <p:cNvSpPr>
              <a:spLocks noChangeArrowheads="1"/>
            </p:cNvSpPr>
            <p:nvPr/>
          </p:nvSpPr>
          <p:spPr bwMode="auto">
            <a:xfrm>
              <a:off x="1038225" y="4237038"/>
              <a:ext cx="1849438" cy="727075"/>
            </a:xfrm>
            <a:prstGeom prst="rect">
              <a:avLst/>
            </a:prstGeom>
            <a:grpFill/>
            <a:ln w="6350" algn="ctr">
              <a:solidFill>
                <a:srgbClr val="3E0000"/>
              </a:solidFill>
              <a:miter lim="800000"/>
              <a:headEnd/>
              <a:tailEnd/>
            </a:ln>
          </p:spPr>
          <p:txBody>
            <a:bodyPr anchor="ctr"/>
            <a:lstStyle/>
            <a:p>
              <a:pPr algn="ctr" fontAlgn="auto">
                <a:spcBef>
                  <a:spcPts val="0"/>
                </a:spcBef>
                <a:spcAft>
                  <a:spcPts val="0"/>
                </a:spcAft>
                <a:defRPr/>
              </a:pPr>
              <a:r>
                <a:rPr lang="fr-FR" sz="1200" b="1" i="0" dirty="0">
                  <a:solidFill>
                    <a:schemeClr val="bg1"/>
                  </a:solidFill>
                  <a:latin typeface="+mn-lt"/>
                  <a:cs typeface="+mn-cs"/>
                </a:rPr>
                <a:t>Terminale générale</a:t>
              </a:r>
            </a:p>
          </p:txBody>
        </p:sp>
        <p:sp>
          <p:nvSpPr>
            <p:cNvPr id="33" name="Rectangle 32"/>
            <p:cNvSpPr/>
            <p:nvPr/>
          </p:nvSpPr>
          <p:spPr bwMode="auto">
            <a:xfrm>
              <a:off x="1038225" y="4005263"/>
              <a:ext cx="1849438" cy="231775"/>
            </a:xfrm>
            <a:prstGeom prst="rect">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1200" i="0" dirty="0">
                  <a:solidFill>
                    <a:schemeClr val="bg1"/>
                  </a:solidFill>
                </a:rPr>
                <a:t>Bac général</a:t>
              </a:r>
            </a:p>
          </p:txBody>
        </p:sp>
      </p:grpSp>
      <p:grpSp>
        <p:nvGrpSpPr>
          <p:cNvPr id="34" name="Groupe 33"/>
          <p:cNvGrpSpPr>
            <a:grpSpLocks/>
          </p:cNvGrpSpPr>
          <p:nvPr/>
        </p:nvGrpSpPr>
        <p:grpSpPr bwMode="auto">
          <a:xfrm>
            <a:off x="4252055" y="2004224"/>
            <a:ext cx="1849438" cy="958850"/>
            <a:chOff x="2905125" y="4005263"/>
            <a:chExt cx="1849438" cy="958850"/>
          </a:xfrm>
          <a:solidFill>
            <a:schemeClr val="accent1">
              <a:lumMod val="75000"/>
            </a:schemeClr>
          </a:solidFill>
        </p:grpSpPr>
        <p:sp>
          <p:nvSpPr>
            <p:cNvPr id="35" name="Rectangle 34"/>
            <p:cNvSpPr/>
            <p:nvPr/>
          </p:nvSpPr>
          <p:spPr bwMode="auto">
            <a:xfrm>
              <a:off x="2905125" y="4237038"/>
              <a:ext cx="1849438" cy="727075"/>
            </a:xfrm>
            <a:prstGeom prst="rect">
              <a:avLst/>
            </a:prstGeom>
            <a:grpFill/>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1200" b="1" i="0" dirty="0">
                  <a:solidFill>
                    <a:schemeClr val="bg1"/>
                  </a:solidFill>
                </a:rPr>
                <a:t>Terminale technologique</a:t>
              </a:r>
            </a:p>
          </p:txBody>
        </p:sp>
        <p:sp>
          <p:nvSpPr>
            <p:cNvPr id="36" name="Rectangle 35"/>
            <p:cNvSpPr/>
            <p:nvPr/>
          </p:nvSpPr>
          <p:spPr bwMode="auto">
            <a:xfrm>
              <a:off x="2905125" y="4005263"/>
              <a:ext cx="1849438" cy="231775"/>
            </a:xfrm>
            <a:prstGeom prst="rect">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1200" i="0" dirty="0">
                  <a:solidFill>
                    <a:schemeClr val="bg1"/>
                  </a:solidFill>
                </a:rPr>
                <a:t>Bac technologique</a:t>
              </a:r>
            </a:p>
          </p:txBody>
        </p:sp>
      </p:grpSp>
      <p:grpSp>
        <p:nvGrpSpPr>
          <p:cNvPr id="37" name="Groupe 36"/>
          <p:cNvGrpSpPr>
            <a:grpSpLocks/>
          </p:cNvGrpSpPr>
          <p:nvPr/>
        </p:nvGrpSpPr>
        <p:grpSpPr bwMode="auto">
          <a:xfrm>
            <a:off x="6162752" y="2014961"/>
            <a:ext cx="2735262" cy="958850"/>
            <a:chOff x="4824413" y="4005263"/>
            <a:chExt cx="2735262" cy="958850"/>
          </a:xfrm>
          <a:solidFill>
            <a:srgbClr val="1B6F59"/>
          </a:solidFill>
        </p:grpSpPr>
        <p:sp>
          <p:nvSpPr>
            <p:cNvPr id="38" name="Rectangle 37"/>
            <p:cNvSpPr/>
            <p:nvPr/>
          </p:nvSpPr>
          <p:spPr bwMode="auto">
            <a:xfrm>
              <a:off x="4824413" y="4237038"/>
              <a:ext cx="2735262" cy="727075"/>
            </a:xfrm>
            <a:prstGeom prst="rect">
              <a:avLst/>
            </a:prstGeom>
            <a:grpFill/>
            <a:ln w="6350">
              <a:solidFill>
                <a:srgbClr val="0E3A2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1200" b="1" i="0" dirty="0">
                  <a:solidFill>
                    <a:schemeClr val="bg1"/>
                  </a:solidFill>
                </a:rPr>
                <a:t>Terminale professionnelle</a:t>
              </a:r>
            </a:p>
          </p:txBody>
        </p:sp>
        <p:sp>
          <p:nvSpPr>
            <p:cNvPr id="39" name="Rectangle 38"/>
            <p:cNvSpPr/>
            <p:nvPr/>
          </p:nvSpPr>
          <p:spPr bwMode="auto">
            <a:xfrm>
              <a:off x="4824413" y="4005263"/>
              <a:ext cx="2735262" cy="231775"/>
            </a:xfrm>
            <a:prstGeom prst="rect">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1200" i="0" dirty="0">
                  <a:solidFill>
                    <a:schemeClr val="bg1"/>
                  </a:solidFill>
                </a:rPr>
                <a:t>Bac professionnel/ BAC PRO </a:t>
              </a:r>
              <a:r>
                <a:rPr lang="fr-FR" sz="1200" i="0" dirty="0" err="1">
                  <a:solidFill>
                    <a:schemeClr val="bg1"/>
                  </a:solidFill>
                </a:rPr>
                <a:t>Agr</a:t>
              </a:r>
              <a:endParaRPr lang="fr-FR" sz="1200" i="0" dirty="0">
                <a:solidFill>
                  <a:schemeClr val="bg1"/>
                </a:solidFill>
              </a:endParaRPr>
            </a:p>
          </p:txBody>
        </p:sp>
      </p:grpSp>
      <p:cxnSp>
        <p:nvCxnSpPr>
          <p:cNvPr id="40" name="Connecteur droit avec flèche 15"/>
          <p:cNvCxnSpPr>
            <a:cxnSpLocks noChangeShapeType="1"/>
          </p:cNvCxnSpPr>
          <p:nvPr/>
        </p:nvCxnSpPr>
        <p:spPr bwMode="auto">
          <a:xfrm flipV="1">
            <a:off x="3871989" y="1759113"/>
            <a:ext cx="0" cy="239713"/>
          </a:xfrm>
          <a:prstGeom prst="straightConnector1">
            <a:avLst/>
          </a:prstGeom>
          <a:noFill/>
          <a:ln w="31750" cap="rnd" algn="ctr">
            <a:solidFill>
              <a:srgbClr val="FF0000"/>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Connecteur droit avec flèche 15"/>
          <p:cNvCxnSpPr>
            <a:cxnSpLocks noChangeShapeType="1"/>
          </p:cNvCxnSpPr>
          <p:nvPr/>
        </p:nvCxnSpPr>
        <p:spPr bwMode="auto">
          <a:xfrm flipV="1">
            <a:off x="5869064" y="1777772"/>
            <a:ext cx="0" cy="220663"/>
          </a:xfrm>
          <a:prstGeom prst="straightConnector1">
            <a:avLst/>
          </a:prstGeom>
          <a:noFill/>
          <a:ln w="31750" cap="rnd" algn="ctr">
            <a:solidFill>
              <a:srgbClr val="FF0000"/>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4" name="Ellipse 53"/>
          <p:cNvSpPr/>
          <p:nvPr/>
        </p:nvSpPr>
        <p:spPr>
          <a:xfrm>
            <a:off x="9421889" y="1502797"/>
            <a:ext cx="1101725" cy="9457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ZoneTexte 54"/>
          <p:cNvSpPr txBox="1"/>
          <p:nvPr/>
        </p:nvSpPr>
        <p:spPr>
          <a:xfrm>
            <a:off x="9430686" y="1712798"/>
            <a:ext cx="1092928" cy="369332"/>
          </a:xfrm>
          <a:prstGeom prst="rect">
            <a:avLst/>
          </a:prstGeom>
          <a:noFill/>
        </p:spPr>
        <p:txBody>
          <a:bodyPr wrap="none" rtlCol="0">
            <a:spAutoFit/>
          </a:bodyPr>
          <a:lstStyle/>
          <a:p>
            <a:r>
              <a:rPr lang="fr-FR" dirty="0"/>
              <a:t>Vie active</a:t>
            </a:r>
          </a:p>
        </p:txBody>
      </p:sp>
      <p:cxnSp>
        <p:nvCxnSpPr>
          <p:cNvPr id="56" name="Connecteur droit avec flèche 15"/>
          <p:cNvCxnSpPr>
            <a:cxnSpLocks noChangeShapeType="1"/>
          </p:cNvCxnSpPr>
          <p:nvPr/>
        </p:nvCxnSpPr>
        <p:spPr bwMode="auto">
          <a:xfrm flipV="1">
            <a:off x="9884013" y="2457195"/>
            <a:ext cx="0" cy="239713"/>
          </a:xfrm>
          <a:prstGeom prst="straightConnector1">
            <a:avLst/>
          </a:prstGeom>
          <a:noFill/>
          <a:ln w="31750" cap="rnd" algn="ctr">
            <a:solidFill>
              <a:srgbClr val="FF0000"/>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Connecteur droit avec flèche 15"/>
          <p:cNvCxnSpPr>
            <a:cxnSpLocks noChangeShapeType="1"/>
          </p:cNvCxnSpPr>
          <p:nvPr/>
        </p:nvCxnSpPr>
        <p:spPr bwMode="auto">
          <a:xfrm flipH="1">
            <a:off x="8663863" y="3254222"/>
            <a:ext cx="424153" cy="1095"/>
          </a:xfrm>
          <a:prstGeom prst="straightConnector1">
            <a:avLst/>
          </a:prstGeom>
          <a:noFill/>
          <a:ln w="31750" cap="rnd" algn="ctr">
            <a:solidFill>
              <a:srgbClr val="FF0000"/>
            </a:solidFill>
            <a:prstDash val="sysDash"/>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4" name="Connecteur droit avec flèche 15"/>
          <p:cNvCxnSpPr>
            <a:cxnSpLocks noChangeShapeType="1"/>
          </p:cNvCxnSpPr>
          <p:nvPr/>
        </p:nvCxnSpPr>
        <p:spPr bwMode="auto">
          <a:xfrm flipV="1">
            <a:off x="8851359" y="2057088"/>
            <a:ext cx="515211" cy="73761"/>
          </a:xfrm>
          <a:prstGeom prst="straightConnector1">
            <a:avLst/>
          </a:prstGeom>
          <a:noFill/>
          <a:ln w="31750" cap="rnd" algn="ctr">
            <a:solidFill>
              <a:srgbClr val="FF0000"/>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0" name="Connecteur droit avec flèche 15"/>
          <p:cNvCxnSpPr>
            <a:cxnSpLocks noChangeShapeType="1"/>
          </p:cNvCxnSpPr>
          <p:nvPr/>
        </p:nvCxnSpPr>
        <p:spPr bwMode="auto">
          <a:xfrm flipV="1">
            <a:off x="8297809" y="1766327"/>
            <a:ext cx="0" cy="239713"/>
          </a:xfrm>
          <a:prstGeom prst="straightConnector1">
            <a:avLst/>
          </a:prstGeom>
          <a:noFill/>
          <a:ln w="31750" cap="rnd" algn="ctr">
            <a:solidFill>
              <a:srgbClr val="FF0000"/>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3" name="ZoneTexte 22"/>
          <p:cNvSpPr txBox="1">
            <a:spLocks noChangeArrowheads="1"/>
          </p:cNvSpPr>
          <p:nvPr/>
        </p:nvSpPr>
        <p:spPr bwMode="auto">
          <a:xfrm>
            <a:off x="6162753" y="4646287"/>
            <a:ext cx="4040196" cy="338554"/>
          </a:xfrm>
          <a:prstGeom prst="rect">
            <a:avLst/>
          </a:prstGeom>
          <a:solidFill>
            <a:srgbClr val="1B6F59"/>
          </a:solidFill>
          <a:ln>
            <a:noFill/>
          </a:ln>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fr-FR" altLang="fr-FR" sz="1600" dirty="0">
                <a:solidFill>
                  <a:schemeClr val="bg1"/>
                </a:solidFill>
              </a:rPr>
              <a:t>Statut scolaire</a:t>
            </a:r>
            <a:r>
              <a:rPr lang="fr-FR" altLang="fr-FR" sz="1600" i="0" dirty="0">
                <a:solidFill>
                  <a:schemeClr val="bg1"/>
                </a:solidFill>
              </a:rPr>
              <a:t> </a:t>
            </a:r>
            <a:r>
              <a:rPr lang="fr-FR" altLang="fr-FR" sz="1600" dirty="0">
                <a:solidFill>
                  <a:schemeClr val="bg1"/>
                </a:solidFill>
              </a:rPr>
              <a:t>ou statut Apprenti</a:t>
            </a:r>
            <a:endParaRPr lang="fr-FR" altLang="fr-FR" sz="1600" i="0" dirty="0">
              <a:solidFill>
                <a:schemeClr val="bg1"/>
              </a:solidFill>
            </a:endParaRPr>
          </a:p>
        </p:txBody>
      </p:sp>
      <p:sp>
        <p:nvSpPr>
          <p:cNvPr id="48" name="ZoneTexte 22"/>
          <p:cNvSpPr txBox="1">
            <a:spLocks noChangeArrowheads="1"/>
          </p:cNvSpPr>
          <p:nvPr/>
        </p:nvSpPr>
        <p:spPr bwMode="auto">
          <a:xfrm>
            <a:off x="2381328" y="5141814"/>
            <a:ext cx="3711574" cy="338554"/>
          </a:xfrm>
          <a:prstGeom prst="rect">
            <a:avLst/>
          </a:prstGeom>
          <a:solidFill>
            <a:schemeClr val="accent1">
              <a:lumMod val="50000"/>
            </a:schemeClr>
          </a:solidFill>
          <a:ln>
            <a:noFill/>
          </a:ln>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fr-FR" altLang="fr-FR" sz="1600" dirty="0">
                <a:solidFill>
                  <a:schemeClr val="bg1"/>
                </a:solidFill>
              </a:rPr>
              <a:t>Voie générale et technologique</a:t>
            </a:r>
            <a:endParaRPr lang="fr-FR" altLang="fr-FR" sz="1600" i="0" dirty="0">
              <a:solidFill>
                <a:schemeClr val="bg1"/>
              </a:solidFill>
            </a:endParaRPr>
          </a:p>
        </p:txBody>
      </p:sp>
      <p:sp>
        <p:nvSpPr>
          <p:cNvPr id="49" name="Rectangle 48"/>
          <p:cNvSpPr/>
          <p:nvPr/>
        </p:nvSpPr>
        <p:spPr bwMode="auto">
          <a:xfrm>
            <a:off x="5318068" y="3739361"/>
            <a:ext cx="781194" cy="723900"/>
          </a:xfrm>
          <a:prstGeom prst="rect">
            <a:avLst/>
          </a:prstGeom>
          <a:solidFill>
            <a:srgbClr val="0070C0"/>
          </a:solidFill>
          <a:ln w="635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1200" b="1" dirty="0">
                <a:solidFill>
                  <a:schemeClr val="bg1"/>
                </a:solidFill>
              </a:rPr>
              <a:t>2de STHR</a:t>
            </a:r>
            <a:endParaRPr lang="fr-FR" sz="1200" b="1" i="0" dirty="0">
              <a:solidFill>
                <a:schemeClr val="bg1"/>
              </a:solidFill>
            </a:endParaRPr>
          </a:p>
        </p:txBody>
      </p:sp>
      <p:sp>
        <p:nvSpPr>
          <p:cNvPr id="58" name="ZoneTexte 22"/>
          <p:cNvSpPr txBox="1">
            <a:spLocks noChangeArrowheads="1"/>
          </p:cNvSpPr>
          <p:nvPr/>
        </p:nvSpPr>
        <p:spPr bwMode="auto">
          <a:xfrm>
            <a:off x="6162751" y="5151738"/>
            <a:ext cx="4040197" cy="338554"/>
          </a:xfrm>
          <a:prstGeom prst="rect">
            <a:avLst/>
          </a:prstGeom>
          <a:solidFill>
            <a:srgbClr val="1B6F59"/>
          </a:solidFill>
          <a:ln>
            <a:noFill/>
          </a:ln>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fr-FR" altLang="fr-FR" sz="1600" dirty="0">
                <a:solidFill>
                  <a:schemeClr val="bg1"/>
                </a:solidFill>
              </a:rPr>
              <a:t>Voie Professionnelle</a:t>
            </a:r>
            <a:endParaRPr lang="fr-FR" altLang="fr-FR" sz="1600" i="0" dirty="0">
              <a:solidFill>
                <a:schemeClr val="bg1"/>
              </a:solidFill>
            </a:endParaRPr>
          </a:p>
        </p:txBody>
      </p:sp>
      <p:cxnSp>
        <p:nvCxnSpPr>
          <p:cNvPr id="59" name="Connecteur droit avec flèche 15"/>
          <p:cNvCxnSpPr>
            <a:cxnSpLocks noChangeShapeType="1"/>
          </p:cNvCxnSpPr>
          <p:nvPr/>
        </p:nvCxnSpPr>
        <p:spPr bwMode="auto">
          <a:xfrm flipV="1">
            <a:off x="4379275" y="5559785"/>
            <a:ext cx="0" cy="220663"/>
          </a:xfrm>
          <a:prstGeom prst="straightConnector1">
            <a:avLst/>
          </a:prstGeom>
          <a:noFill/>
          <a:ln w="31750" cap="rnd" algn="ctr">
            <a:solidFill>
              <a:srgbClr val="FF0000"/>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Connecteur droit avec flèche 15"/>
          <p:cNvCxnSpPr>
            <a:cxnSpLocks noChangeShapeType="1"/>
          </p:cNvCxnSpPr>
          <p:nvPr/>
        </p:nvCxnSpPr>
        <p:spPr bwMode="auto">
          <a:xfrm flipV="1">
            <a:off x="8223489" y="5569122"/>
            <a:ext cx="0" cy="220663"/>
          </a:xfrm>
          <a:prstGeom prst="straightConnector1">
            <a:avLst/>
          </a:prstGeom>
          <a:noFill/>
          <a:ln w="31750" cap="rnd" algn="ctr">
            <a:solidFill>
              <a:srgbClr val="FF0000"/>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3409774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Rectangle 6"/>
          <p:cNvSpPr/>
          <p:nvPr/>
        </p:nvSpPr>
        <p:spPr bwMode="auto">
          <a:xfrm>
            <a:off x="1847851" y="5865814"/>
            <a:ext cx="5256213" cy="727075"/>
          </a:xfrm>
          <a:prstGeom prst="rect">
            <a:avLst/>
          </a:prstGeom>
          <a:solidFill>
            <a:schemeClr val="accent5">
              <a:lumMod val="75000"/>
            </a:schemeClr>
          </a:solidFill>
          <a:ln w="6350">
            <a:solidFill>
              <a:srgbClr val="3E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solidFill>
                  <a:schemeClr val="bg1"/>
                </a:solidFill>
              </a:rPr>
              <a:t>Seconde générale et technologique</a:t>
            </a:r>
          </a:p>
        </p:txBody>
      </p:sp>
      <p:sp>
        <p:nvSpPr>
          <p:cNvPr id="10" name="Rectangle 9"/>
          <p:cNvSpPr/>
          <p:nvPr/>
        </p:nvSpPr>
        <p:spPr bwMode="auto">
          <a:xfrm>
            <a:off x="7248526" y="5865814"/>
            <a:ext cx="3095625" cy="727075"/>
          </a:xfrm>
          <a:prstGeom prst="rect">
            <a:avLst/>
          </a:prstGeom>
          <a:solidFill>
            <a:srgbClr val="98C87A"/>
          </a:solidFill>
          <a:ln w="6350">
            <a:solidFill>
              <a:srgbClr val="0E3A2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solidFill>
                  <a:schemeClr val="bg1"/>
                </a:solidFill>
              </a:rPr>
              <a:t>Seconde professionnelle </a:t>
            </a:r>
          </a:p>
        </p:txBody>
      </p:sp>
      <p:sp>
        <p:nvSpPr>
          <p:cNvPr id="14" name="Rectangle 13"/>
          <p:cNvSpPr/>
          <p:nvPr/>
        </p:nvSpPr>
        <p:spPr bwMode="auto">
          <a:xfrm>
            <a:off x="1847851" y="1196976"/>
            <a:ext cx="2232025" cy="4645025"/>
          </a:xfrm>
          <a:prstGeom prst="rect">
            <a:avLst/>
          </a:prstGeom>
          <a:solidFill>
            <a:schemeClr val="accent5">
              <a:lumMod val="75000"/>
            </a:schemeClr>
          </a:solidFill>
          <a:ln w="6350">
            <a:solidFill>
              <a:srgbClr val="3E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200" b="1" dirty="0">
              <a:solidFill>
                <a:schemeClr val="bg1"/>
              </a:solidFill>
            </a:endParaRPr>
          </a:p>
        </p:txBody>
      </p:sp>
      <p:cxnSp>
        <p:nvCxnSpPr>
          <p:cNvPr id="6149" name="Connecteur droit avec flèche 15"/>
          <p:cNvCxnSpPr>
            <a:cxnSpLocks noChangeShapeType="1"/>
          </p:cNvCxnSpPr>
          <p:nvPr/>
        </p:nvCxnSpPr>
        <p:spPr bwMode="auto">
          <a:xfrm flipH="1" flipV="1">
            <a:off x="3722914" y="5674043"/>
            <a:ext cx="352201" cy="298134"/>
          </a:xfrm>
          <a:prstGeom prst="straightConnector1">
            <a:avLst/>
          </a:prstGeom>
          <a:noFill/>
          <a:ln w="31750" cap="rnd" algn="ctr">
            <a:solidFill>
              <a:srgbClr val="FF0000"/>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Rectangle 17"/>
          <p:cNvSpPr/>
          <p:nvPr/>
        </p:nvSpPr>
        <p:spPr bwMode="auto">
          <a:xfrm>
            <a:off x="4132262" y="1178526"/>
            <a:ext cx="2998788" cy="4645025"/>
          </a:xfrm>
          <a:prstGeom prst="rect">
            <a:avLst/>
          </a:prstGeom>
          <a:solidFill>
            <a:schemeClr val="accent1"/>
          </a:solidFill>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200" b="1" dirty="0">
              <a:solidFill>
                <a:schemeClr val="bg1"/>
              </a:solidFill>
            </a:endParaRPr>
          </a:p>
        </p:txBody>
      </p:sp>
      <p:cxnSp>
        <p:nvCxnSpPr>
          <p:cNvPr id="4104" name="Connecteur droit avec flèche 15"/>
          <p:cNvCxnSpPr>
            <a:cxnSpLocks noChangeShapeType="1"/>
          </p:cNvCxnSpPr>
          <p:nvPr/>
        </p:nvCxnSpPr>
        <p:spPr bwMode="auto">
          <a:xfrm flipV="1">
            <a:off x="4106863" y="5674043"/>
            <a:ext cx="241202" cy="298134"/>
          </a:xfrm>
          <a:prstGeom prst="straightConnector1">
            <a:avLst/>
          </a:prstGeom>
          <a:noFill/>
          <a:ln w="31750" cap="rnd" algn="ctr">
            <a:solidFill>
              <a:srgbClr val="FF0000"/>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Rectangle 20"/>
          <p:cNvSpPr/>
          <p:nvPr/>
        </p:nvSpPr>
        <p:spPr bwMode="auto">
          <a:xfrm>
            <a:off x="7248526" y="1196975"/>
            <a:ext cx="3095625" cy="4641850"/>
          </a:xfrm>
          <a:prstGeom prst="rect">
            <a:avLst/>
          </a:prstGeom>
          <a:solidFill>
            <a:srgbClr val="98C87A"/>
          </a:solidFill>
          <a:ln w="6350">
            <a:solidFill>
              <a:srgbClr val="0E3A2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200" b="1" dirty="0">
              <a:solidFill>
                <a:schemeClr val="bg1"/>
              </a:solidFill>
            </a:endParaRPr>
          </a:p>
        </p:txBody>
      </p:sp>
      <p:sp>
        <p:nvSpPr>
          <p:cNvPr id="22" name="Rectangle 11"/>
          <p:cNvSpPr>
            <a:spLocks noChangeArrowheads="1"/>
          </p:cNvSpPr>
          <p:nvPr/>
        </p:nvSpPr>
        <p:spPr bwMode="auto">
          <a:xfrm>
            <a:off x="1847851" y="1196975"/>
            <a:ext cx="2227263"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marL="287338" indent="-287338" eaLnBrk="0" hangingPunct="0">
              <a:defRPr i="1">
                <a:solidFill>
                  <a:schemeClr val="tx1"/>
                </a:solidFill>
                <a:latin typeface="Calibri" panose="020F0502020204030204" pitchFamily="34" charset="0"/>
                <a:cs typeface="Arial" panose="020B0604020202020204" pitchFamily="34" charset="0"/>
              </a:defRPr>
            </a:lvl1pPr>
            <a:lvl2pPr marL="742950" indent="-285750" eaLnBrk="0" hangingPunct="0">
              <a:defRPr i="1">
                <a:solidFill>
                  <a:schemeClr val="tx1"/>
                </a:solidFill>
                <a:latin typeface="Calibri" panose="020F0502020204030204" pitchFamily="34" charset="0"/>
                <a:cs typeface="Arial" panose="020B0604020202020204" pitchFamily="34" charset="0"/>
              </a:defRPr>
            </a:lvl2pPr>
            <a:lvl3pPr marL="1143000" indent="-228600" eaLnBrk="0" hangingPunct="0">
              <a:defRPr i="1">
                <a:solidFill>
                  <a:schemeClr val="tx1"/>
                </a:solidFill>
                <a:latin typeface="Calibri" panose="020F0502020204030204" pitchFamily="34" charset="0"/>
                <a:cs typeface="Arial" panose="020B0604020202020204" pitchFamily="34" charset="0"/>
              </a:defRPr>
            </a:lvl3pPr>
            <a:lvl4pPr marL="1600200" indent="-228600" eaLnBrk="0" hangingPunct="0">
              <a:defRPr i="1">
                <a:solidFill>
                  <a:schemeClr val="tx1"/>
                </a:solidFill>
                <a:latin typeface="Calibri" panose="020F0502020204030204" pitchFamily="34" charset="0"/>
                <a:cs typeface="Arial" panose="020B0604020202020204" pitchFamily="34" charset="0"/>
              </a:defRPr>
            </a:lvl4pPr>
            <a:lvl5pPr marL="2057400" indent="-228600" eaLnBrk="0" hangingPunct="0">
              <a:defRPr i="1">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Calibri" panose="020F0502020204030204" pitchFamily="34" charset="0"/>
                <a:cs typeface="Arial" panose="020B0604020202020204" pitchFamily="34" charset="0"/>
              </a:defRPr>
            </a:lvl9pPr>
          </a:lstStyle>
          <a:p>
            <a:pPr algn="ctr" eaLnBrk="1" hangingPunct="1"/>
            <a:r>
              <a:rPr lang="fr-FR" altLang="fr-FR" b="1" i="0">
                <a:solidFill>
                  <a:schemeClr val="bg1"/>
                </a:solidFill>
              </a:rPr>
              <a:t>1</a:t>
            </a:r>
            <a:r>
              <a:rPr lang="fr-FR" altLang="fr-FR" b="1" i="0" baseline="30000">
                <a:solidFill>
                  <a:schemeClr val="bg1"/>
                </a:solidFill>
              </a:rPr>
              <a:t>res </a:t>
            </a:r>
            <a:r>
              <a:rPr lang="fr-FR" altLang="fr-FR" b="1" i="0">
                <a:solidFill>
                  <a:schemeClr val="bg1"/>
                </a:solidFill>
              </a:rPr>
              <a:t>et T</a:t>
            </a:r>
            <a:r>
              <a:rPr lang="fr-FR" altLang="fr-FR" b="1" i="0" baseline="30000">
                <a:solidFill>
                  <a:schemeClr val="bg1"/>
                </a:solidFill>
              </a:rPr>
              <a:t>ales</a:t>
            </a:r>
            <a:r>
              <a:rPr lang="fr-FR" altLang="fr-FR" b="1" i="0">
                <a:solidFill>
                  <a:schemeClr val="bg1"/>
                </a:solidFill>
              </a:rPr>
              <a:t> générales</a:t>
            </a:r>
          </a:p>
        </p:txBody>
      </p:sp>
      <p:sp>
        <p:nvSpPr>
          <p:cNvPr id="6156" name="Rectangle 14"/>
          <p:cNvSpPr>
            <a:spLocks noChangeArrowheads="1"/>
          </p:cNvSpPr>
          <p:nvPr/>
        </p:nvSpPr>
        <p:spPr bwMode="auto">
          <a:xfrm>
            <a:off x="1847851" y="4778375"/>
            <a:ext cx="2227263" cy="1077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marL="287338" indent="-287338"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Clr>
                <a:srgbClr val="CC0000"/>
              </a:buClr>
              <a:buSzPct val="120000"/>
              <a:buFont typeface="Wingdings 2" panose="05020102010507070707" pitchFamily="18" charset="2"/>
              <a:buChar char="?"/>
            </a:pPr>
            <a:r>
              <a:rPr lang="fr-FR" altLang="fr-FR" sz="1600" dirty="0">
                <a:solidFill>
                  <a:schemeClr val="bg1"/>
                </a:solidFill>
              </a:rPr>
              <a:t>Pour </a:t>
            </a:r>
            <a:r>
              <a:rPr lang="fr-FR" altLang="fr-FR" sz="1600" b="1" dirty="0">
                <a:solidFill>
                  <a:schemeClr val="bg1"/>
                </a:solidFill>
              </a:rPr>
              <a:t>se préparer à des études supérieures longues (+5) </a:t>
            </a:r>
            <a:endParaRPr lang="fr-FR" altLang="fr-FR" sz="1600" dirty="0">
              <a:solidFill>
                <a:schemeClr val="bg1"/>
              </a:solidFill>
            </a:endParaRPr>
          </a:p>
        </p:txBody>
      </p:sp>
      <p:sp>
        <p:nvSpPr>
          <p:cNvPr id="6157" name="Rectangle 15"/>
          <p:cNvSpPr>
            <a:spLocks noChangeArrowheads="1"/>
          </p:cNvSpPr>
          <p:nvPr/>
        </p:nvSpPr>
        <p:spPr bwMode="auto">
          <a:xfrm>
            <a:off x="1847851" y="3653453"/>
            <a:ext cx="2227263" cy="1183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marL="287338" indent="-287338"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ts val="1675"/>
              </a:lnSpc>
              <a:spcBef>
                <a:spcPct val="0"/>
              </a:spcBef>
              <a:buClr>
                <a:srgbClr val="CC0000"/>
              </a:buClr>
              <a:buSzPct val="120000"/>
              <a:buFont typeface="Wingdings 2" panose="05020102010507070707" pitchFamily="18" charset="2"/>
              <a:buChar char="?"/>
            </a:pPr>
            <a:r>
              <a:rPr lang="fr-FR" altLang="fr-FR" sz="1600" dirty="0">
                <a:solidFill>
                  <a:schemeClr val="bg1"/>
                </a:solidFill>
              </a:rPr>
              <a:t>Pour </a:t>
            </a:r>
            <a:r>
              <a:rPr lang="fr-FR" altLang="fr-FR" sz="1600" b="1" dirty="0">
                <a:solidFill>
                  <a:schemeClr val="bg1"/>
                </a:solidFill>
              </a:rPr>
              <a:t>approfondir ses </a:t>
            </a:r>
            <a:br>
              <a:rPr lang="fr-FR" altLang="fr-FR" sz="1600" b="1" dirty="0">
                <a:solidFill>
                  <a:schemeClr val="bg1"/>
                </a:solidFill>
              </a:rPr>
            </a:br>
            <a:r>
              <a:rPr lang="fr-FR" altLang="fr-FR" sz="1600" b="1" dirty="0">
                <a:solidFill>
                  <a:schemeClr val="bg1"/>
                </a:solidFill>
              </a:rPr>
              <a:t>connaissances générales  et méthodes de travail théoriques</a:t>
            </a:r>
            <a:r>
              <a:rPr lang="fr-FR" altLang="fr-FR" sz="2000" dirty="0"/>
              <a:t>	</a:t>
            </a:r>
            <a:r>
              <a:rPr lang="fr-FR" altLang="fr-FR" sz="2000" b="1" dirty="0"/>
              <a:t>    </a:t>
            </a:r>
          </a:p>
        </p:txBody>
      </p:sp>
      <p:sp>
        <p:nvSpPr>
          <p:cNvPr id="25" name="Rectangle 12"/>
          <p:cNvSpPr>
            <a:spLocks noChangeArrowheads="1"/>
          </p:cNvSpPr>
          <p:nvPr/>
        </p:nvSpPr>
        <p:spPr bwMode="auto">
          <a:xfrm>
            <a:off x="4137024" y="1196975"/>
            <a:ext cx="2967038" cy="2986075"/>
          </a:xfrm>
          <a:prstGeom prst="rect">
            <a:avLst/>
          </a:prstGeom>
          <a:solidFill>
            <a:schemeClr val="accent1"/>
          </a:solidFill>
          <a:ln>
            <a:noFill/>
          </a:ln>
          <a:effectLst/>
        </p:spPr>
        <p:txBody>
          <a:bodyPr wrap="square" lIns="92075" tIns="46038" rIns="92075" bIns="46038">
            <a:spAutoFit/>
          </a:bodyPr>
          <a:lstStyle/>
          <a:p>
            <a:pPr marL="287338" indent="-287338" algn="ctr">
              <a:defRPr/>
            </a:pPr>
            <a:r>
              <a:rPr lang="fr-FR" b="1" dirty="0">
                <a:solidFill>
                  <a:schemeClr val="bg1"/>
                </a:solidFill>
                <a:cs typeface="Arial" charset="0"/>
              </a:rPr>
              <a:t>1</a:t>
            </a:r>
            <a:r>
              <a:rPr lang="fr-FR" b="1" baseline="30000" dirty="0">
                <a:solidFill>
                  <a:schemeClr val="bg1"/>
                </a:solidFill>
                <a:cs typeface="Arial" charset="0"/>
              </a:rPr>
              <a:t>res</a:t>
            </a:r>
            <a:r>
              <a:rPr lang="fr-FR" b="1" dirty="0">
                <a:solidFill>
                  <a:schemeClr val="bg1"/>
                </a:solidFill>
                <a:cs typeface="Arial" charset="0"/>
              </a:rPr>
              <a:t> et T</a:t>
            </a:r>
            <a:r>
              <a:rPr lang="fr-FR" b="1" baseline="30000" dirty="0">
                <a:solidFill>
                  <a:schemeClr val="bg1"/>
                </a:solidFill>
                <a:cs typeface="Arial" charset="0"/>
              </a:rPr>
              <a:t>ales</a:t>
            </a:r>
            <a:r>
              <a:rPr lang="fr-FR" b="1" dirty="0">
                <a:solidFill>
                  <a:schemeClr val="bg1"/>
                </a:solidFill>
                <a:cs typeface="Arial" charset="0"/>
              </a:rPr>
              <a:t> technologiques</a:t>
            </a:r>
          </a:p>
          <a:p>
            <a:pPr marL="287338" indent="-287338" algn="ctr">
              <a:defRPr/>
            </a:pPr>
            <a:endParaRPr lang="fr-FR" altLang="fr-FR" sz="1400" b="1" dirty="0">
              <a:solidFill>
                <a:schemeClr val="bg1"/>
              </a:solidFill>
            </a:endParaRPr>
          </a:p>
          <a:p>
            <a:pPr marL="287338" indent="-287338">
              <a:defRPr/>
            </a:pPr>
            <a:r>
              <a:rPr lang="fr-FR" altLang="fr-FR" sz="1400" b="1" dirty="0">
                <a:solidFill>
                  <a:schemeClr val="bg1"/>
                </a:solidFill>
              </a:rPr>
              <a:t>1 Tronc commun pour tous et un choix de séries et spécialités</a:t>
            </a:r>
            <a:endParaRPr lang="fr-FR" sz="1400" b="1" dirty="0">
              <a:solidFill>
                <a:schemeClr val="bg1"/>
              </a:solidFill>
              <a:cs typeface="Arial" charset="0"/>
            </a:endParaRPr>
          </a:p>
          <a:p>
            <a:pPr marL="628650" indent="-628650">
              <a:defRPr/>
            </a:pPr>
            <a:r>
              <a:rPr lang="fr-FR" sz="1600" b="1" dirty="0">
                <a:solidFill>
                  <a:schemeClr val="bg1"/>
                </a:solidFill>
                <a:cs typeface="Arial" charset="0"/>
              </a:rPr>
              <a:t>            STMG</a:t>
            </a:r>
          </a:p>
          <a:p>
            <a:pPr marL="628650" indent="-628650">
              <a:defRPr/>
            </a:pPr>
            <a:r>
              <a:rPr lang="fr-FR" sz="1600" b="1" dirty="0">
                <a:solidFill>
                  <a:schemeClr val="bg1"/>
                </a:solidFill>
                <a:cs typeface="Arial" charset="0"/>
              </a:rPr>
              <a:t>            STI2D</a:t>
            </a:r>
          </a:p>
          <a:p>
            <a:pPr>
              <a:defRPr/>
            </a:pPr>
            <a:r>
              <a:rPr lang="fr-FR" sz="1600" b="1" dirty="0">
                <a:solidFill>
                  <a:schemeClr val="bg1"/>
                </a:solidFill>
                <a:cs typeface="Arial" charset="0"/>
              </a:rPr>
              <a:t>            ST2S</a:t>
            </a:r>
          </a:p>
          <a:p>
            <a:pPr>
              <a:defRPr/>
            </a:pPr>
            <a:r>
              <a:rPr lang="fr-FR" sz="1600" b="1" dirty="0">
                <a:solidFill>
                  <a:schemeClr val="bg1"/>
                </a:solidFill>
                <a:cs typeface="Arial" charset="0"/>
              </a:rPr>
              <a:t>            STL</a:t>
            </a:r>
          </a:p>
          <a:p>
            <a:pPr>
              <a:defRPr/>
            </a:pPr>
            <a:r>
              <a:rPr lang="fr-FR" sz="1600" b="1" dirty="0">
                <a:solidFill>
                  <a:schemeClr val="bg1"/>
                </a:solidFill>
                <a:cs typeface="Arial" charset="0"/>
              </a:rPr>
              <a:t>            STD2A</a:t>
            </a:r>
          </a:p>
          <a:p>
            <a:pPr>
              <a:defRPr/>
            </a:pPr>
            <a:r>
              <a:rPr lang="fr-FR" sz="1600" b="1" dirty="0">
                <a:solidFill>
                  <a:schemeClr val="bg1"/>
                </a:solidFill>
                <a:cs typeface="Arial" charset="0"/>
              </a:rPr>
              <a:t>            STAV </a:t>
            </a:r>
          </a:p>
          <a:p>
            <a:pPr>
              <a:defRPr/>
            </a:pPr>
            <a:r>
              <a:rPr lang="fr-FR" sz="1600" b="1" dirty="0">
                <a:solidFill>
                  <a:schemeClr val="bg1"/>
                </a:solidFill>
                <a:cs typeface="Arial" charset="0"/>
              </a:rPr>
              <a:t>            S2TDM</a:t>
            </a:r>
          </a:p>
          <a:p>
            <a:pPr>
              <a:defRPr/>
            </a:pPr>
            <a:r>
              <a:rPr lang="fr-FR" sz="1600" b="1" dirty="0">
                <a:solidFill>
                  <a:schemeClr val="bg1"/>
                </a:solidFill>
                <a:cs typeface="Arial" charset="0"/>
              </a:rPr>
              <a:t>            STHR</a:t>
            </a:r>
          </a:p>
        </p:txBody>
      </p:sp>
      <p:sp>
        <p:nvSpPr>
          <p:cNvPr id="26" name="Rectangle 16"/>
          <p:cNvSpPr>
            <a:spLocks noChangeArrowheads="1"/>
          </p:cNvSpPr>
          <p:nvPr/>
        </p:nvSpPr>
        <p:spPr bwMode="auto">
          <a:xfrm>
            <a:off x="4113213" y="4027646"/>
            <a:ext cx="2990850" cy="117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marL="287338" indent="-287338"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ts val="1675"/>
              </a:lnSpc>
              <a:spcBef>
                <a:spcPct val="0"/>
              </a:spcBef>
              <a:buClr>
                <a:srgbClr val="CC0000"/>
              </a:buClr>
              <a:buSzPct val="120000"/>
              <a:buFont typeface="Wingdings 2" panose="05020102010507070707" pitchFamily="18" charset="2"/>
              <a:buChar char="?"/>
            </a:pPr>
            <a:r>
              <a:rPr lang="fr-FR" sz="1400" b="1" dirty="0">
                <a:solidFill>
                  <a:schemeClr val="bg1"/>
                </a:solidFill>
              </a:rPr>
              <a:t>Dans toutes les séries, les enseignements technologiques sont privilégiés, par le biais de projets et d’études de situations de terrain.</a:t>
            </a:r>
            <a:r>
              <a:rPr lang="fr-FR" altLang="fr-FR" sz="1400" b="1" dirty="0">
                <a:solidFill>
                  <a:schemeClr val="bg1"/>
                </a:solidFill>
              </a:rPr>
              <a:t> </a:t>
            </a:r>
          </a:p>
        </p:txBody>
      </p:sp>
      <p:sp>
        <p:nvSpPr>
          <p:cNvPr id="27" name="Rectangle 17"/>
          <p:cNvSpPr>
            <a:spLocks noChangeArrowheads="1"/>
          </p:cNvSpPr>
          <p:nvPr/>
        </p:nvSpPr>
        <p:spPr bwMode="auto">
          <a:xfrm>
            <a:off x="4113213" y="5125231"/>
            <a:ext cx="2990850" cy="739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marL="287338" indent="-287338"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Clr>
                <a:srgbClr val="CC0000"/>
              </a:buClr>
              <a:buSzPct val="120000"/>
              <a:buFont typeface="Wingdings 2" panose="05020102010507070707" pitchFamily="18" charset="2"/>
              <a:buChar char="?"/>
            </a:pPr>
            <a:r>
              <a:rPr lang="fr-FR" altLang="fr-FR" sz="1400" b="1" dirty="0">
                <a:solidFill>
                  <a:schemeClr val="bg1"/>
                </a:solidFill>
              </a:rPr>
              <a:t>Pour envisager des études supérieures courtes (+3) avec une ouverture sur les études longues</a:t>
            </a:r>
          </a:p>
        </p:txBody>
      </p:sp>
      <p:sp>
        <p:nvSpPr>
          <p:cNvPr id="28" name="Rectangle 7"/>
          <p:cNvSpPr>
            <a:spLocks noChangeArrowheads="1"/>
          </p:cNvSpPr>
          <p:nvPr/>
        </p:nvSpPr>
        <p:spPr bwMode="auto">
          <a:xfrm>
            <a:off x="3498850" y="641351"/>
            <a:ext cx="5118100" cy="40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ctr" hangingPunct="0">
              <a:lnSpc>
                <a:spcPct val="95000"/>
              </a:lnSpc>
              <a:buClr>
                <a:srgbClr val="000000"/>
              </a:buClr>
              <a:buSzPct val="45000"/>
              <a:buFont typeface="StarSymbol" charset="0"/>
              <a:buNone/>
              <a:defRPr/>
            </a:pPr>
            <a:r>
              <a:rPr lang="fr-FR" sz="2800" b="1" dirty="0">
                <a:solidFill>
                  <a:srgbClr val="C00000"/>
                </a:solidFill>
                <a:effectLst>
                  <a:outerShdw blurRad="38100" dist="38100" dir="2700000" algn="tl">
                    <a:srgbClr val="C0C0C0"/>
                  </a:outerShdw>
                </a:effectLst>
                <a:latin typeface="Arial" charset="0"/>
                <a:cs typeface="Arial" charset="0"/>
              </a:rPr>
              <a:t>Objectifs des baccalauréats…</a:t>
            </a:r>
            <a:endParaRPr lang="fr-FR" sz="2800" baseline="30000" dirty="0">
              <a:solidFill>
                <a:srgbClr val="C00000"/>
              </a:solidFill>
              <a:effectLst>
                <a:outerShdw blurRad="38100" dist="38100" dir="2700000" algn="tl">
                  <a:srgbClr val="C0C0C0"/>
                </a:outerShdw>
              </a:effectLst>
              <a:latin typeface="Arial" charset="0"/>
              <a:cs typeface="Arial" charset="0"/>
            </a:endParaRPr>
          </a:p>
        </p:txBody>
      </p:sp>
      <p:sp>
        <p:nvSpPr>
          <p:cNvPr id="34" name="Rectangle 33"/>
          <p:cNvSpPr/>
          <p:nvPr/>
        </p:nvSpPr>
        <p:spPr>
          <a:xfrm>
            <a:off x="1847851" y="1196975"/>
            <a:ext cx="2232025" cy="431800"/>
          </a:xfrm>
          <a:prstGeom prst="rect">
            <a:avLst/>
          </a:prstGeom>
          <a:solidFill>
            <a:schemeClr val="accent5">
              <a:lumMod val="50000"/>
              <a:alpha val="1882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35" name="Rectangle 34"/>
          <p:cNvSpPr/>
          <p:nvPr/>
        </p:nvSpPr>
        <p:spPr>
          <a:xfrm>
            <a:off x="4137023" y="1196975"/>
            <a:ext cx="2967039"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37" name="Rectangle 10"/>
          <p:cNvSpPr>
            <a:spLocks noChangeArrowheads="1"/>
          </p:cNvSpPr>
          <p:nvPr/>
        </p:nvSpPr>
        <p:spPr bwMode="auto">
          <a:xfrm>
            <a:off x="7256464" y="3615520"/>
            <a:ext cx="3087687" cy="978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marL="287338" indent="-287338"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ts val="1675"/>
              </a:lnSpc>
              <a:spcBef>
                <a:spcPct val="0"/>
              </a:spcBef>
              <a:buClr>
                <a:srgbClr val="CC0000"/>
              </a:buClr>
              <a:buSzPct val="120000"/>
              <a:buFont typeface="Wingdings 2" panose="05020102010507070707" pitchFamily="18" charset="2"/>
              <a:buChar char="?"/>
            </a:pPr>
            <a:r>
              <a:rPr lang="fr-FR" altLang="fr-FR" sz="1600" b="1" dirty="0">
                <a:solidFill>
                  <a:schemeClr val="bg1"/>
                </a:solidFill>
              </a:rPr>
              <a:t>Acquérir des compétences professionnelles pointues, pour être préparé à l’exercice d’un ou plusieurs métiers </a:t>
            </a:r>
            <a:r>
              <a:rPr lang="fr-FR" altLang="fr-FR" sz="2000" b="1" dirty="0"/>
              <a:t>	   </a:t>
            </a:r>
          </a:p>
        </p:txBody>
      </p:sp>
      <p:sp>
        <p:nvSpPr>
          <p:cNvPr id="38" name="Rectangle 10"/>
          <p:cNvSpPr>
            <a:spLocks noChangeArrowheads="1"/>
          </p:cNvSpPr>
          <p:nvPr/>
        </p:nvSpPr>
        <p:spPr bwMode="auto">
          <a:xfrm>
            <a:off x="7256464" y="4695825"/>
            <a:ext cx="3082925" cy="1183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marL="287338" indent="-287338"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ts val="1675"/>
              </a:lnSpc>
              <a:spcBef>
                <a:spcPct val="0"/>
              </a:spcBef>
              <a:buClr>
                <a:srgbClr val="CC0000"/>
              </a:buClr>
              <a:buSzPct val="120000"/>
              <a:buFont typeface="Wingdings 2" panose="05020102010507070707" pitchFamily="18" charset="2"/>
              <a:buChar char="?"/>
            </a:pPr>
            <a:r>
              <a:rPr lang="fr-FR" altLang="fr-FR" sz="1600" b="1" dirty="0">
                <a:solidFill>
                  <a:schemeClr val="bg1"/>
                </a:solidFill>
              </a:rPr>
              <a:t>Pour s’insérer dans la vie active ou envisager des études supérieures courtes (+2-3, avec un très bon dossier scolaire). </a:t>
            </a:r>
            <a:r>
              <a:rPr lang="fr-FR" altLang="fr-FR" sz="2000" b="1" dirty="0"/>
              <a:t>	   </a:t>
            </a:r>
          </a:p>
        </p:txBody>
      </p:sp>
      <p:sp>
        <p:nvSpPr>
          <p:cNvPr id="39" name="Rectangle 12"/>
          <p:cNvSpPr>
            <a:spLocks noChangeArrowheads="1"/>
          </p:cNvSpPr>
          <p:nvPr/>
        </p:nvSpPr>
        <p:spPr bwMode="auto">
          <a:xfrm>
            <a:off x="7248526" y="1211264"/>
            <a:ext cx="3095625" cy="2401299"/>
          </a:xfrm>
          <a:prstGeom prst="rect">
            <a:avLst/>
          </a:prstGeom>
          <a:solidFill>
            <a:srgbClr val="98C87A"/>
          </a:solidFill>
          <a:ln>
            <a:noFill/>
          </a:ln>
          <a:effectLst/>
        </p:spPr>
        <p:txBody>
          <a:bodyPr lIns="92075" tIns="46038" rIns="92075" bIns="46038">
            <a:spAutoFit/>
          </a:bodyPr>
          <a:lstStyle/>
          <a:p>
            <a:pPr marL="287338" indent="-287338" algn="ctr">
              <a:defRPr/>
            </a:pPr>
            <a:r>
              <a:rPr lang="fr-FR" b="1" dirty="0">
                <a:solidFill>
                  <a:schemeClr val="bg1"/>
                </a:solidFill>
                <a:cs typeface="Arial" charset="0"/>
              </a:rPr>
              <a:t>1</a:t>
            </a:r>
            <a:r>
              <a:rPr lang="fr-FR" b="1" baseline="30000" dirty="0">
                <a:solidFill>
                  <a:schemeClr val="bg1"/>
                </a:solidFill>
                <a:cs typeface="Arial" charset="0"/>
              </a:rPr>
              <a:t>res</a:t>
            </a:r>
            <a:r>
              <a:rPr lang="fr-FR" b="1" dirty="0">
                <a:solidFill>
                  <a:schemeClr val="bg1"/>
                </a:solidFill>
                <a:cs typeface="Arial" charset="0"/>
              </a:rPr>
              <a:t> et T</a:t>
            </a:r>
            <a:r>
              <a:rPr lang="fr-FR" b="1" baseline="30000" dirty="0">
                <a:solidFill>
                  <a:schemeClr val="bg1"/>
                </a:solidFill>
                <a:cs typeface="Arial" charset="0"/>
              </a:rPr>
              <a:t>ales</a:t>
            </a:r>
            <a:r>
              <a:rPr lang="fr-FR" b="1" dirty="0">
                <a:solidFill>
                  <a:schemeClr val="bg1"/>
                </a:solidFill>
                <a:cs typeface="Arial" charset="0"/>
              </a:rPr>
              <a:t> professionnelles</a:t>
            </a:r>
          </a:p>
          <a:p>
            <a:pPr>
              <a:defRPr/>
            </a:pPr>
            <a:endParaRPr lang="fr-FR" sz="2000" b="1" dirty="0">
              <a:solidFill>
                <a:schemeClr val="bg1"/>
              </a:solidFill>
              <a:cs typeface="Arial" charset="0"/>
            </a:endParaRPr>
          </a:p>
          <a:p>
            <a:pPr>
              <a:defRPr/>
            </a:pPr>
            <a:r>
              <a:rPr lang="fr-FR" sz="1400" b="1" dirty="0">
                <a:solidFill>
                  <a:schemeClr val="bg1"/>
                </a:solidFill>
                <a:cs typeface="Arial" charset="0"/>
              </a:rPr>
              <a:t>Près de 100 spécialités dans les domaines de </a:t>
            </a:r>
            <a:r>
              <a:rPr lang="fr-FR" sz="1400" b="1" u="sng" dirty="0">
                <a:solidFill>
                  <a:schemeClr val="bg1"/>
                </a:solidFill>
                <a:cs typeface="Arial" charset="0"/>
              </a:rPr>
              <a:t>la production </a:t>
            </a:r>
            <a:r>
              <a:rPr lang="fr-FR" sz="1400" b="1" dirty="0">
                <a:solidFill>
                  <a:schemeClr val="bg1"/>
                </a:solidFill>
                <a:cs typeface="Arial" charset="0"/>
              </a:rPr>
              <a:t>(agroalimentaire, bâtiment, mécanique, électricité-électronique, etc.) des </a:t>
            </a:r>
            <a:r>
              <a:rPr lang="fr-FR" sz="1400" b="1" u="sng" dirty="0">
                <a:solidFill>
                  <a:schemeClr val="bg1"/>
                </a:solidFill>
                <a:cs typeface="Arial" charset="0"/>
              </a:rPr>
              <a:t>services </a:t>
            </a:r>
            <a:r>
              <a:rPr lang="fr-FR" sz="1400" b="1" dirty="0">
                <a:solidFill>
                  <a:schemeClr val="bg1"/>
                </a:solidFill>
                <a:cs typeface="Arial" charset="0"/>
              </a:rPr>
              <a:t>(commerce, vente, tourisme, services à la personne, logistique, etc.), de l’agriculture,  réunis en famille de métiers</a:t>
            </a:r>
          </a:p>
        </p:txBody>
      </p:sp>
      <p:sp>
        <p:nvSpPr>
          <p:cNvPr id="33" name="Rectangle 12"/>
          <p:cNvSpPr>
            <a:spLocks noChangeArrowheads="1"/>
          </p:cNvSpPr>
          <p:nvPr/>
        </p:nvSpPr>
        <p:spPr bwMode="auto">
          <a:xfrm>
            <a:off x="1847851" y="1700213"/>
            <a:ext cx="2227263" cy="163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marL="628650" indent="-628650" eaLnBrk="0" hangingPunct="0">
              <a:defRPr i="1">
                <a:solidFill>
                  <a:schemeClr val="tx1"/>
                </a:solidFill>
                <a:latin typeface="Calibri" panose="020F0502020204030204" pitchFamily="34" charset="0"/>
                <a:cs typeface="Arial" panose="020B0604020202020204" pitchFamily="34" charset="0"/>
              </a:defRPr>
            </a:lvl1pPr>
            <a:lvl2pPr marL="742950" indent="-285750" eaLnBrk="0" hangingPunct="0">
              <a:defRPr i="1">
                <a:solidFill>
                  <a:schemeClr val="tx1"/>
                </a:solidFill>
                <a:latin typeface="Calibri" panose="020F0502020204030204" pitchFamily="34" charset="0"/>
                <a:cs typeface="Arial" panose="020B0604020202020204" pitchFamily="34" charset="0"/>
              </a:defRPr>
            </a:lvl2pPr>
            <a:lvl3pPr marL="1143000" indent="-228600" eaLnBrk="0" hangingPunct="0">
              <a:defRPr i="1">
                <a:solidFill>
                  <a:schemeClr val="tx1"/>
                </a:solidFill>
                <a:latin typeface="Calibri" panose="020F0502020204030204" pitchFamily="34" charset="0"/>
                <a:cs typeface="Arial" panose="020B0604020202020204" pitchFamily="34" charset="0"/>
              </a:defRPr>
            </a:lvl3pPr>
            <a:lvl4pPr marL="1600200" indent="-228600" eaLnBrk="0" hangingPunct="0">
              <a:defRPr i="1">
                <a:solidFill>
                  <a:schemeClr val="tx1"/>
                </a:solidFill>
                <a:latin typeface="Calibri" panose="020F0502020204030204" pitchFamily="34" charset="0"/>
                <a:cs typeface="Arial" panose="020B0604020202020204" pitchFamily="34" charset="0"/>
              </a:defRPr>
            </a:lvl4pPr>
            <a:lvl5pPr marL="2057400" indent="-228600" eaLnBrk="0" hangingPunct="0">
              <a:defRPr i="1">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Calibri" panose="020F0502020204030204" pitchFamily="34" charset="0"/>
                <a:cs typeface="Arial" panose="020B0604020202020204" pitchFamily="34" charset="0"/>
              </a:defRPr>
            </a:lvl9pPr>
          </a:lstStyle>
          <a:p>
            <a:pPr eaLnBrk="1" hangingPunct="1"/>
            <a:r>
              <a:rPr lang="fr-FR" altLang="fr-FR" sz="1400" b="1" i="0" dirty="0">
                <a:solidFill>
                  <a:schemeClr val="bg1"/>
                </a:solidFill>
              </a:rPr>
              <a:t>1 Tronc commun pour tous</a:t>
            </a:r>
            <a:endParaRPr lang="fr-FR" altLang="fr-FR" sz="1600" i="0" dirty="0">
              <a:solidFill>
                <a:schemeClr val="bg1"/>
              </a:solidFill>
            </a:endParaRPr>
          </a:p>
          <a:p>
            <a:pPr algn="ctr" eaLnBrk="1" hangingPunct="1"/>
            <a:r>
              <a:rPr lang="fr-FR" altLang="fr-FR" sz="1600" i="0" dirty="0">
                <a:solidFill>
                  <a:schemeClr val="bg1"/>
                </a:solidFill>
              </a:rPr>
              <a:t>et</a:t>
            </a:r>
          </a:p>
          <a:p>
            <a:pPr eaLnBrk="1" hangingPunct="1"/>
            <a:r>
              <a:rPr lang="fr-FR" altLang="fr-FR" sz="1400" b="1" i="0" dirty="0">
                <a:solidFill>
                  <a:schemeClr val="bg1"/>
                </a:solidFill>
              </a:rPr>
              <a:t>3 enseignements de spécialité en 1</a:t>
            </a:r>
            <a:r>
              <a:rPr lang="fr-FR" altLang="fr-FR" sz="1400" b="1" i="0" baseline="30000" dirty="0">
                <a:solidFill>
                  <a:schemeClr val="bg1"/>
                </a:solidFill>
              </a:rPr>
              <a:t>re</a:t>
            </a:r>
            <a:r>
              <a:rPr lang="fr-FR" altLang="fr-FR" sz="1400" b="1" i="0" dirty="0">
                <a:solidFill>
                  <a:schemeClr val="bg1"/>
                </a:solidFill>
              </a:rPr>
              <a:t> </a:t>
            </a:r>
          </a:p>
          <a:p>
            <a:pPr eaLnBrk="1" hangingPunct="1"/>
            <a:endParaRPr lang="fr-FR" altLang="fr-FR" sz="1400" b="1" i="0" dirty="0">
              <a:solidFill>
                <a:schemeClr val="bg1"/>
              </a:solidFill>
            </a:endParaRPr>
          </a:p>
          <a:p>
            <a:pPr eaLnBrk="1" hangingPunct="1"/>
            <a:r>
              <a:rPr lang="fr-FR" altLang="fr-FR" sz="1400" b="1" i="0" dirty="0">
                <a:solidFill>
                  <a:schemeClr val="bg1"/>
                </a:solidFill>
              </a:rPr>
              <a:t>2 enseignements de spécialité en T</a:t>
            </a:r>
            <a:r>
              <a:rPr lang="fr-FR" altLang="fr-FR" sz="1400" b="1" i="0" baseline="30000" dirty="0">
                <a:solidFill>
                  <a:schemeClr val="bg1"/>
                </a:solidFill>
              </a:rPr>
              <a:t>ale</a:t>
            </a:r>
            <a:r>
              <a:rPr lang="fr-FR" altLang="fr-FR" sz="1400" b="1" i="0" dirty="0">
                <a:solidFill>
                  <a:schemeClr val="bg1"/>
                </a:solidFill>
              </a:rPr>
              <a:t> </a:t>
            </a:r>
          </a:p>
        </p:txBody>
      </p:sp>
      <p:sp>
        <p:nvSpPr>
          <p:cNvPr id="36" name="Rectangle 35"/>
          <p:cNvSpPr/>
          <p:nvPr/>
        </p:nvSpPr>
        <p:spPr>
          <a:xfrm>
            <a:off x="7256464" y="1196975"/>
            <a:ext cx="3087687" cy="431800"/>
          </a:xfrm>
          <a:prstGeom prst="rect">
            <a:avLst/>
          </a:prstGeom>
          <a:solidFill>
            <a:schemeClr val="accent6">
              <a:lumMod val="75000"/>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cxnSp>
        <p:nvCxnSpPr>
          <p:cNvPr id="41" name="Connecteur droit 40"/>
          <p:cNvCxnSpPr/>
          <p:nvPr/>
        </p:nvCxnSpPr>
        <p:spPr>
          <a:xfrm>
            <a:off x="4255294" y="3890237"/>
            <a:ext cx="270033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6476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Picture 6" descr="j0391222[1]"/>
          <p:cNvSpPr>
            <a:spLocks noChangeAspect="1" noChangeArrowheads="1"/>
          </p:cNvSpPr>
          <p:nvPr/>
        </p:nvSpPr>
        <p:spPr bwMode="auto">
          <a:xfrm>
            <a:off x="2505075" y="1412875"/>
            <a:ext cx="927100" cy="98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a:p>
        </p:txBody>
      </p:sp>
      <p:sp>
        <p:nvSpPr>
          <p:cNvPr id="20483" name="Text Box 7"/>
          <p:cNvSpPr txBox="1">
            <a:spLocks noChangeArrowheads="1"/>
          </p:cNvSpPr>
          <p:nvPr/>
        </p:nvSpPr>
        <p:spPr bwMode="auto">
          <a:xfrm>
            <a:off x="4589463" y="1725613"/>
            <a:ext cx="5302250" cy="1839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Corbel" pitchFamily="34" charset="0"/>
              </a:defRPr>
            </a:lvl1pPr>
            <a:lvl2pPr marL="742950">
              <a:defRPr sz="2600">
                <a:solidFill>
                  <a:schemeClr val="tx1"/>
                </a:solidFill>
                <a:latin typeface="Corbel" pitchFamily="34" charset="0"/>
              </a:defRPr>
            </a:lvl2pPr>
            <a:lvl3pPr marL="1143000">
              <a:defRPr sz="2400">
                <a:solidFill>
                  <a:schemeClr val="tx1"/>
                </a:solidFill>
                <a:latin typeface="Corbel" pitchFamily="34" charset="0"/>
              </a:defRPr>
            </a:lvl3pPr>
            <a:lvl4pPr marL="1600200">
              <a:defRPr sz="2200">
                <a:solidFill>
                  <a:schemeClr val="tx1"/>
                </a:solidFill>
                <a:latin typeface="Corbel" pitchFamily="34" charset="0"/>
              </a:defRPr>
            </a:lvl4pPr>
            <a:lvl5pPr marL="2057400" indent="-228600">
              <a:defRPr sz="2000">
                <a:solidFill>
                  <a:schemeClr val="tx1"/>
                </a:solidFill>
                <a:latin typeface="Corbel" pitchFamily="34" charset="0"/>
              </a:defRPr>
            </a:lvl5pPr>
            <a:lvl6pPr marL="2514600" indent="-228600" eaLnBrk="0" fontAlgn="base" hangingPunct="0">
              <a:spcAft>
                <a:spcPct val="0"/>
              </a:spcAft>
              <a:buClr>
                <a:srgbClr val="FEB80A"/>
              </a:buClr>
              <a:buFont typeface="Wingdings 2" pitchFamily="18" charset="2"/>
              <a:defRPr sz="2000">
                <a:solidFill>
                  <a:schemeClr val="tx1"/>
                </a:solidFill>
                <a:latin typeface="Corbel" pitchFamily="34" charset="0"/>
              </a:defRPr>
            </a:lvl6pPr>
            <a:lvl7pPr marL="2971800" indent="-228600" eaLnBrk="0" fontAlgn="base" hangingPunct="0">
              <a:spcAft>
                <a:spcPct val="0"/>
              </a:spcAft>
              <a:buClr>
                <a:srgbClr val="FEB80A"/>
              </a:buClr>
              <a:buFont typeface="Wingdings 2" pitchFamily="18" charset="2"/>
              <a:defRPr sz="2000">
                <a:solidFill>
                  <a:schemeClr val="tx1"/>
                </a:solidFill>
                <a:latin typeface="Corbel" pitchFamily="34" charset="0"/>
              </a:defRPr>
            </a:lvl7pPr>
            <a:lvl8pPr marL="3429000" indent="-228600" eaLnBrk="0" fontAlgn="base" hangingPunct="0">
              <a:spcAft>
                <a:spcPct val="0"/>
              </a:spcAft>
              <a:buClr>
                <a:srgbClr val="FEB80A"/>
              </a:buClr>
              <a:buFont typeface="Wingdings 2" pitchFamily="18" charset="2"/>
              <a:defRPr sz="2000">
                <a:solidFill>
                  <a:schemeClr val="tx1"/>
                </a:solidFill>
                <a:latin typeface="Corbel" pitchFamily="34" charset="0"/>
              </a:defRPr>
            </a:lvl8pPr>
            <a:lvl9pPr marL="3886200" indent="-228600" eaLnBrk="0" fontAlgn="base" hangingPunct="0">
              <a:spcAft>
                <a:spcPct val="0"/>
              </a:spcAft>
              <a:buClr>
                <a:srgbClr val="FEB80A"/>
              </a:buClr>
              <a:buFont typeface="Wingdings 2" pitchFamily="18" charset="2"/>
              <a:defRPr sz="2000">
                <a:solidFill>
                  <a:schemeClr val="tx1"/>
                </a:solidFill>
                <a:latin typeface="Corbel" pitchFamily="34" charset="0"/>
              </a:defRPr>
            </a:lvl9pPr>
          </a:lstStyle>
          <a:p>
            <a:pPr>
              <a:lnSpc>
                <a:spcPct val="130000"/>
              </a:lnSpc>
              <a:buClr>
                <a:srgbClr val="FF0000"/>
              </a:buClr>
              <a:buSzPct val="90000"/>
              <a:buFont typeface="Wingdings" pitchFamily="2" charset="2"/>
              <a:buNone/>
            </a:pPr>
            <a:r>
              <a:rPr lang="fr-FR" altLang="fr-FR" sz="3200">
                <a:solidFill>
                  <a:srgbClr val="003300"/>
                </a:solidFill>
                <a:latin typeface="Arial" pitchFamily="34" charset="0"/>
              </a:rPr>
              <a:t> </a:t>
            </a:r>
            <a:r>
              <a:rPr lang="fr-FR" altLang="fr-FR" sz="2400">
                <a:latin typeface="Arial" pitchFamily="34" charset="0"/>
              </a:rPr>
              <a:t>3 façons d’étudier </a:t>
            </a:r>
          </a:p>
          <a:p>
            <a:pPr>
              <a:lnSpc>
                <a:spcPct val="150000"/>
              </a:lnSpc>
              <a:buClr>
                <a:srgbClr val="FF0000"/>
              </a:buClr>
              <a:buSzPct val="90000"/>
              <a:buFont typeface="Wingdings" pitchFamily="2" charset="2"/>
              <a:buNone/>
            </a:pPr>
            <a:r>
              <a:rPr lang="fr-FR" altLang="fr-FR" sz="2400">
                <a:latin typeface="Arial" pitchFamily="34" charset="0"/>
              </a:rPr>
              <a:t> 3 façons de vivre l’école</a:t>
            </a:r>
          </a:p>
          <a:p>
            <a:pPr>
              <a:lnSpc>
                <a:spcPct val="150000"/>
              </a:lnSpc>
              <a:buClr>
                <a:srgbClr val="FF0000"/>
              </a:buClr>
              <a:buSzPct val="90000"/>
              <a:buFont typeface="Wingdings" pitchFamily="2" charset="2"/>
              <a:buNone/>
            </a:pPr>
            <a:r>
              <a:rPr lang="fr-FR" altLang="fr-FR" sz="2400">
                <a:latin typeface="Arial" pitchFamily="34" charset="0"/>
              </a:rPr>
              <a:t> 3 façons d’être élève</a:t>
            </a:r>
          </a:p>
        </p:txBody>
      </p:sp>
      <p:pic>
        <p:nvPicPr>
          <p:cNvPr id="20484"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40214" y="2014538"/>
            <a:ext cx="255587"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40214" y="2576513"/>
            <a:ext cx="255587"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40214" y="3078163"/>
            <a:ext cx="257175"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7" name="Text Box 11"/>
          <p:cNvSpPr txBox="1">
            <a:spLocks noChangeArrowheads="1"/>
          </p:cNvSpPr>
          <p:nvPr/>
        </p:nvSpPr>
        <p:spPr bwMode="auto">
          <a:xfrm>
            <a:off x="2706760" y="5777708"/>
            <a:ext cx="83550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Corbel" pitchFamily="34" charset="0"/>
              </a:defRPr>
            </a:lvl1pPr>
            <a:lvl2pPr marL="742950">
              <a:defRPr sz="2600">
                <a:solidFill>
                  <a:schemeClr val="tx1"/>
                </a:solidFill>
                <a:latin typeface="Corbel" pitchFamily="34" charset="0"/>
              </a:defRPr>
            </a:lvl2pPr>
            <a:lvl3pPr marL="1143000">
              <a:defRPr sz="2400">
                <a:solidFill>
                  <a:schemeClr val="tx1"/>
                </a:solidFill>
                <a:latin typeface="Corbel" pitchFamily="34" charset="0"/>
              </a:defRPr>
            </a:lvl3pPr>
            <a:lvl4pPr marL="1600200">
              <a:defRPr sz="2200">
                <a:solidFill>
                  <a:schemeClr val="tx1"/>
                </a:solidFill>
                <a:latin typeface="Corbel" pitchFamily="34" charset="0"/>
              </a:defRPr>
            </a:lvl4pPr>
            <a:lvl5pPr marL="2057400" indent="-228600">
              <a:defRPr sz="2000">
                <a:solidFill>
                  <a:schemeClr val="tx1"/>
                </a:solidFill>
                <a:latin typeface="Corbel" pitchFamily="34" charset="0"/>
              </a:defRPr>
            </a:lvl5pPr>
            <a:lvl6pPr marL="2514600" indent="-228600" eaLnBrk="0" fontAlgn="base" hangingPunct="0">
              <a:spcAft>
                <a:spcPct val="0"/>
              </a:spcAft>
              <a:buClr>
                <a:srgbClr val="FEB80A"/>
              </a:buClr>
              <a:buFont typeface="Wingdings 2" pitchFamily="18" charset="2"/>
              <a:defRPr sz="2000">
                <a:solidFill>
                  <a:schemeClr val="tx1"/>
                </a:solidFill>
                <a:latin typeface="Corbel" pitchFamily="34" charset="0"/>
              </a:defRPr>
            </a:lvl6pPr>
            <a:lvl7pPr marL="2971800" indent="-228600" eaLnBrk="0" fontAlgn="base" hangingPunct="0">
              <a:spcAft>
                <a:spcPct val="0"/>
              </a:spcAft>
              <a:buClr>
                <a:srgbClr val="FEB80A"/>
              </a:buClr>
              <a:buFont typeface="Wingdings 2" pitchFamily="18" charset="2"/>
              <a:defRPr sz="2000">
                <a:solidFill>
                  <a:schemeClr val="tx1"/>
                </a:solidFill>
                <a:latin typeface="Corbel" pitchFamily="34" charset="0"/>
              </a:defRPr>
            </a:lvl7pPr>
            <a:lvl8pPr marL="3429000" indent="-228600" eaLnBrk="0" fontAlgn="base" hangingPunct="0">
              <a:spcAft>
                <a:spcPct val="0"/>
              </a:spcAft>
              <a:buClr>
                <a:srgbClr val="FEB80A"/>
              </a:buClr>
              <a:buFont typeface="Wingdings 2" pitchFamily="18" charset="2"/>
              <a:defRPr sz="2000">
                <a:solidFill>
                  <a:schemeClr val="tx1"/>
                </a:solidFill>
                <a:latin typeface="Corbel" pitchFamily="34" charset="0"/>
              </a:defRPr>
            </a:lvl8pPr>
            <a:lvl9pPr marL="3886200" indent="-228600" eaLnBrk="0" fontAlgn="base" hangingPunct="0">
              <a:spcAft>
                <a:spcPct val="0"/>
              </a:spcAft>
              <a:buClr>
                <a:srgbClr val="FEB80A"/>
              </a:buClr>
              <a:buFont typeface="Wingdings 2" pitchFamily="18" charset="2"/>
              <a:defRPr sz="2000">
                <a:solidFill>
                  <a:schemeClr val="tx1"/>
                </a:solidFill>
                <a:latin typeface="Corbel" pitchFamily="34" charset="0"/>
              </a:defRPr>
            </a:lvl9pPr>
          </a:lstStyle>
          <a:p>
            <a:r>
              <a:rPr lang="fr-FR" altLang="fr-FR" sz="2400" dirty="0">
                <a:solidFill>
                  <a:srgbClr val="FF0000"/>
                </a:solidFill>
                <a:latin typeface="Arial" pitchFamily="34" charset="0"/>
              </a:rPr>
              <a:t>C’est choisir en fonction de l’élève que l’on est, en s’épanouissant et en réussissant</a:t>
            </a:r>
          </a:p>
        </p:txBody>
      </p:sp>
      <p:sp>
        <p:nvSpPr>
          <p:cNvPr id="20488" name="Freeform 13"/>
          <p:cNvSpPr>
            <a:spLocks/>
          </p:cNvSpPr>
          <p:nvPr/>
        </p:nvSpPr>
        <p:spPr bwMode="auto">
          <a:xfrm rot="1770447">
            <a:off x="1766888" y="5570453"/>
            <a:ext cx="730250" cy="360533"/>
          </a:xfrm>
          <a:custGeom>
            <a:avLst/>
            <a:gdLst>
              <a:gd name="T0" fmla="*/ 2147483646 w 1535"/>
              <a:gd name="T1" fmla="*/ 0 h 666"/>
              <a:gd name="T2" fmla="*/ 2147483646 w 1535"/>
              <a:gd name="T3" fmla="*/ 2147483646 h 666"/>
              <a:gd name="T4" fmla="*/ 2147483646 w 1535"/>
              <a:gd name="T5" fmla="*/ 2147483646 h 666"/>
              <a:gd name="T6" fmla="*/ 0 60000 65536"/>
              <a:gd name="T7" fmla="*/ 0 60000 65536"/>
              <a:gd name="T8" fmla="*/ 0 60000 65536"/>
              <a:gd name="T9" fmla="*/ 0 w 1535"/>
              <a:gd name="T10" fmla="*/ 0 h 666"/>
              <a:gd name="T11" fmla="*/ 1535 w 1535"/>
              <a:gd name="T12" fmla="*/ 666 h 666"/>
            </a:gdLst>
            <a:ahLst/>
            <a:cxnLst>
              <a:cxn ang="T6">
                <a:pos x="T0" y="T1"/>
              </a:cxn>
              <a:cxn ang="T7">
                <a:pos x="T2" y="T3"/>
              </a:cxn>
              <a:cxn ang="T8">
                <a:pos x="T4" y="T5"/>
              </a:cxn>
            </a:cxnLst>
            <a:rect l="T9" t="T10" r="T11" b="T12"/>
            <a:pathLst>
              <a:path w="1535" h="666">
                <a:moveTo>
                  <a:pt x="219" y="0"/>
                </a:moveTo>
                <a:cubicBezTo>
                  <a:pt x="109" y="257"/>
                  <a:pt x="0" y="514"/>
                  <a:pt x="219" y="590"/>
                </a:cubicBezTo>
                <a:cubicBezTo>
                  <a:pt x="438" y="666"/>
                  <a:pt x="986" y="560"/>
                  <a:pt x="1535" y="454"/>
                </a:cubicBezTo>
              </a:path>
            </a:pathLst>
          </a:custGeom>
          <a:noFill/>
          <a:ln w="76200" cap="flat" cmpd="sng">
            <a:solidFill>
              <a:schemeClr val="tx1"/>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lIns="82726" tIns="41363" rIns="82726" bIns="41363">
            <a:spAutoFit/>
          </a:bodyPr>
          <a:lstStyle/>
          <a:p>
            <a:endParaRPr lang="fr-FR"/>
          </a:p>
        </p:txBody>
      </p:sp>
      <p:sp>
        <p:nvSpPr>
          <p:cNvPr id="20489" name="Picture 15" descr="CCHLD008"/>
          <p:cNvSpPr>
            <a:spLocks noChangeAspect="1" noChangeArrowheads="1"/>
          </p:cNvSpPr>
          <p:nvPr/>
        </p:nvSpPr>
        <p:spPr bwMode="auto">
          <a:xfrm>
            <a:off x="1892301" y="2513013"/>
            <a:ext cx="1406525" cy="187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a:p>
        </p:txBody>
      </p:sp>
      <p:sp>
        <p:nvSpPr>
          <p:cNvPr id="20490" name="WordArt 16"/>
          <p:cNvSpPr>
            <a:spLocks noChangeArrowheads="1" noChangeShapeType="1" noTextEdit="1"/>
          </p:cNvSpPr>
          <p:nvPr/>
        </p:nvSpPr>
        <p:spPr bwMode="auto">
          <a:xfrm>
            <a:off x="2782888" y="153989"/>
            <a:ext cx="6394450" cy="4032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FR" sz="3600" kern="10">
                <a:latin typeface="Century Gothic"/>
              </a:rPr>
              <a:t>3 types de baccalauréat</a:t>
            </a:r>
          </a:p>
        </p:txBody>
      </p:sp>
      <p:sp>
        <p:nvSpPr>
          <p:cNvPr id="20491" name="WordArt 17"/>
          <p:cNvSpPr>
            <a:spLocks noChangeArrowheads="1" noChangeShapeType="1" noTextEdit="1"/>
          </p:cNvSpPr>
          <p:nvPr/>
        </p:nvSpPr>
        <p:spPr bwMode="auto">
          <a:xfrm>
            <a:off x="1841500" y="930275"/>
            <a:ext cx="1995488" cy="338138"/>
          </a:xfrm>
          <a:prstGeom prst="rect">
            <a:avLst/>
          </a:prstGeom>
        </p:spPr>
        <p:txBody>
          <a:bodyPr wrap="none" fromWordArt="1">
            <a:prstTxWarp prst="textPlain">
              <a:avLst>
                <a:gd name="adj" fmla="val 50000"/>
              </a:avLst>
            </a:prstTxWarp>
          </a:bodyPr>
          <a:lstStyle/>
          <a:p>
            <a:pPr algn="ctr"/>
            <a:r>
              <a:rPr lang="fr-FR" sz="3600" kern="10">
                <a:ln w="9525">
                  <a:solidFill>
                    <a:srgbClr val="000066"/>
                  </a:solidFill>
                  <a:round/>
                  <a:headEnd/>
                  <a:tailEnd/>
                </a:ln>
                <a:latin typeface="Arial Black"/>
              </a:rPr>
              <a:t>BAC GÉNÉRAL</a:t>
            </a:r>
          </a:p>
        </p:txBody>
      </p:sp>
      <p:sp>
        <p:nvSpPr>
          <p:cNvPr id="20492" name="WordArt 18"/>
          <p:cNvSpPr>
            <a:spLocks noChangeArrowheads="1" noChangeShapeType="1" noTextEdit="1"/>
          </p:cNvSpPr>
          <p:nvPr/>
        </p:nvSpPr>
        <p:spPr bwMode="auto">
          <a:xfrm>
            <a:off x="4092576" y="981076"/>
            <a:ext cx="3059113" cy="303213"/>
          </a:xfrm>
          <a:prstGeom prst="rect">
            <a:avLst/>
          </a:prstGeom>
        </p:spPr>
        <p:txBody>
          <a:bodyPr wrap="none" fromWordArt="1">
            <a:prstTxWarp prst="textPlain">
              <a:avLst>
                <a:gd name="adj" fmla="val 50000"/>
              </a:avLst>
            </a:prstTxWarp>
          </a:bodyPr>
          <a:lstStyle/>
          <a:p>
            <a:pPr algn="ctr"/>
            <a:r>
              <a:rPr lang="fr-FR" sz="3600" kern="10">
                <a:ln w="9525">
                  <a:solidFill>
                    <a:srgbClr val="800000"/>
                  </a:solidFill>
                  <a:round/>
                  <a:headEnd/>
                  <a:tailEnd/>
                </a:ln>
                <a:latin typeface="Arial Black"/>
              </a:rPr>
              <a:t>BAC TECHNOLOGIQUE</a:t>
            </a:r>
          </a:p>
        </p:txBody>
      </p:sp>
      <p:sp>
        <p:nvSpPr>
          <p:cNvPr id="20493" name="WordArt 19"/>
          <p:cNvSpPr>
            <a:spLocks noChangeArrowheads="1" noChangeShapeType="1" noTextEdit="1"/>
          </p:cNvSpPr>
          <p:nvPr/>
        </p:nvSpPr>
        <p:spPr bwMode="auto">
          <a:xfrm>
            <a:off x="7424738" y="981075"/>
            <a:ext cx="2925762" cy="287338"/>
          </a:xfrm>
          <a:prstGeom prst="rect">
            <a:avLst/>
          </a:prstGeom>
        </p:spPr>
        <p:txBody>
          <a:bodyPr wrap="none" fromWordArt="1">
            <a:prstTxWarp prst="textPlain">
              <a:avLst>
                <a:gd name="adj" fmla="val 50000"/>
              </a:avLst>
            </a:prstTxWarp>
          </a:bodyPr>
          <a:lstStyle/>
          <a:p>
            <a:pPr algn="ctr"/>
            <a:r>
              <a:rPr lang="fr-FR" sz="3600" kern="10">
                <a:ln w="9525">
                  <a:solidFill>
                    <a:srgbClr val="008000"/>
                  </a:solidFill>
                  <a:round/>
                  <a:headEnd/>
                  <a:tailEnd/>
                </a:ln>
                <a:latin typeface="Arial Black"/>
              </a:rPr>
              <a:t>BAC PROFESSIONNEL</a:t>
            </a:r>
          </a:p>
        </p:txBody>
      </p:sp>
      <p:sp>
        <p:nvSpPr>
          <p:cNvPr id="20494" name="TextBox 1"/>
          <p:cNvSpPr txBox="1">
            <a:spLocks noChangeArrowheads="1"/>
          </p:cNvSpPr>
          <p:nvPr/>
        </p:nvSpPr>
        <p:spPr bwMode="auto">
          <a:xfrm>
            <a:off x="2640014" y="4529138"/>
            <a:ext cx="77104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Corbel" pitchFamily="34" charset="0"/>
              </a:defRPr>
            </a:lvl1pPr>
            <a:lvl2pPr marL="742950">
              <a:defRPr sz="2600">
                <a:solidFill>
                  <a:schemeClr val="tx1"/>
                </a:solidFill>
                <a:latin typeface="Corbel" pitchFamily="34" charset="0"/>
              </a:defRPr>
            </a:lvl2pPr>
            <a:lvl3pPr marL="1143000">
              <a:defRPr sz="2400">
                <a:solidFill>
                  <a:schemeClr val="tx1"/>
                </a:solidFill>
                <a:latin typeface="Corbel" pitchFamily="34" charset="0"/>
              </a:defRPr>
            </a:lvl3pPr>
            <a:lvl4pPr marL="1600200">
              <a:defRPr sz="2200">
                <a:solidFill>
                  <a:schemeClr val="tx1"/>
                </a:solidFill>
                <a:latin typeface="Corbel" pitchFamily="34" charset="0"/>
              </a:defRPr>
            </a:lvl4pPr>
            <a:lvl5pPr marL="2057400" indent="-228600">
              <a:defRPr sz="2000">
                <a:solidFill>
                  <a:schemeClr val="tx1"/>
                </a:solidFill>
                <a:latin typeface="Corbel" pitchFamily="34" charset="0"/>
              </a:defRPr>
            </a:lvl5pPr>
            <a:lvl6pPr marL="2514600" indent="-228600" eaLnBrk="0" fontAlgn="base" hangingPunct="0">
              <a:spcAft>
                <a:spcPct val="0"/>
              </a:spcAft>
              <a:buClr>
                <a:srgbClr val="FEB80A"/>
              </a:buClr>
              <a:buFont typeface="Wingdings 2" pitchFamily="18" charset="2"/>
              <a:defRPr sz="2000">
                <a:solidFill>
                  <a:schemeClr val="tx1"/>
                </a:solidFill>
                <a:latin typeface="Corbel" pitchFamily="34" charset="0"/>
              </a:defRPr>
            </a:lvl6pPr>
            <a:lvl7pPr marL="2971800" indent="-228600" eaLnBrk="0" fontAlgn="base" hangingPunct="0">
              <a:spcAft>
                <a:spcPct val="0"/>
              </a:spcAft>
              <a:buClr>
                <a:srgbClr val="FEB80A"/>
              </a:buClr>
              <a:buFont typeface="Wingdings 2" pitchFamily="18" charset="2"/>
              <a:defRPr sz="2000">
                <a:solidFill>
                  <a:schemeClr val="tx1"/>
                </a:solidFill>
                <a:latin typeface="Corbel" pitchFamily="34" charset="0"/>
              </a:defRPr>
            </a:lvl7pPr>
            <a:lvl8pPr marL="3429000" indent="-228600" eaLnBrk="0" fontAlgn="base" hangingPunct="0">
              <a:spcAft>
                <a:spcPct val="0"/>
              </a:spcAft>
              <a:buClr>
                <a:srgbClr val="FEB80A"/>
              </a:buClr>
              <a:buFont typeface="Wingdings 2" pitchFamily="18" charset="2"/>
              <a:defRPr sz="2000">
                <a:solidFill>
                  <a:schemeClr val="tx1"/>
                </a:solidFill>
                <a:latin typeface="Corbel" pitchFamily="34" charset="0"/>
              </a:defRPr>
            </a:lvl8pPr>
            <a:lvl9pPr marL="3886200" indent="-228600" eaLnBrk="0" fontAlgn="base" hangingPunct="0">
              <a:spcAft>
                <a:spcPct val="0"/>
              </a:spcAft>
              <a:buClr>
                <a:srgbClr val="FEB80A"/>
              </a:buClr>
              <a:buFont typeface="Wingdings 2" pitchFamily="18" charset="2"/>
              <a:defRPr sz="2000">
                <a:solidFill>
                  <a:schemeClr val="tx1"/>
                </a:solidFill>
                <a:latin typeface="Corbel" pitchFamily="34" charset="0"/>
              </a:defRPr>
            </a:lvl9pPr>
          </a:lstStyle>
          <a:p>
            <a:pPr eaLnBrk="1" hangingPunct="1"/>
            <a:r>
              <a:rPr lang="fr-FR" altLang="fr-FR" sz="2400">
                <a:latin typeface="Arial" pitchFamily="34" charset="0"/>
              </a:rPr>
              <a:t>Il ne s’agit pas uniquement d’aller en 2de mais aussi d’obtenir un bac dans de bonnes conditions et de réussir son orientation post bac..</a:t>
            </a:r>
          </a:p>
        </p:txBody>
      </p:sp>
    </p:spTree>
    <p:extLst>
      <p:ext uri="{BB962C8B-B14F-4D97-AF65-F5344CB8AC3E}">
        <p14:creationId xmlns:p14="http://schemas.microsoft.com/office/powerpoint/2010/main" val="23210836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8" name="Group 25"/>
          <p:cNvGrpSpPr>
            <a:grpSpLocks/>
          </p:cNvGrpSpPr>
          <p:nvPr/>
        </p:nvGrpSpPr>
        <p:grpSpPr bwMode="auto">
          <a:xfrm>
            <a:off x="7185626" y="844062"/>
            <a:ext cx="2832100" cy="2376488"/>
            <a:chOff x="357" y="1193"/>
            <a:chExt cx="1784" cy="1497"/>
          </a:xfrm>
        </p:grpSpPr>
        <p:sp>
          <p:nvSpPr>
            <p:cNvPr id="24581" name="Freeform 26"/>
            <p:cNvSpPr>
              <a:spLocks/>
            </p:cNvSpPr>
            <p:nvPr/>
          </p:nvSpPr>
          <p:spPr bwMode="gray">
            <a:xfrm flipH="1">
              <a:off x="1156" y="2240"/>
              <a:ext cx="841" cy="432"/>
            </a:xfrm>
            <a:custGeom>
              <a:avLst/>
              <a:gdLst>
                <a:gd name="T0" fmla="*/ 0 w 335"/>
                <a:gd name="T1" fmla="*/ 2147483646 h 173"/>
                <a:gd name="T2" fmla="*/ 2147483646 w 335"/>
                <a:gd name="T3" fmla="*/ 2147483646 h 173"/>
                <a:gd name="T4" fmla="*/ 2147483646 w 335"/>
                <a:gd name="T5" fmla="*/ 2147483646 h 173"/>
                <a:gd name="T6" fmla="*/ 2147483646 w 335"/>
                <a:gd name="T7" fmla="*/ 2147483646 h 173"/>
                <a:gd name="T8" fmla="*/ 2147483646 w 335"/>
                <a:gd name="T9" fmla="*/ 2147483646 h 173"/>
                <a:gd name="T10" fmla="*/ 0 w 335"/>
                <a:gd name="T11" fmla="*/ 2147483646 h 173"/>
                <a:gd name="T12" fmla="*/ 0 60000 65536"/>
                <a:gd name="T13" fmla="*/ 0 60000 65536"/>
                <a:gd name="T14" fmla="*/ 0 60000 65536"/>
                <a:gd name="T15" fmla="*/ 0 60000 65536"/>
                <a:gd name="T16" fmla="*/ 0 60000 65536"/>
                <a:gd name="T17" fmla="*/ 0 60000 65536"/>
                <a:gd name="T18" fmla="*/ 0 w 335"/>
                <a:gd name="T19" fmla="*/ 0 h 173"/>
                <a:gd name="T20" fmla="*/ 335 w 335"/>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335" h="173">
                  <a:moveTo>
                    <a:pt x="0" y="166"/>
                  </a:moveTo>
                  <a:lnTo>
                    <a:pt x="58" y="173"/>
                  </a:lnTo>
                  <a:lnTo>
                    <a:pt x="297" y="32"/>
                  </a:lnTo>
                  <a:cubicBezTo>
                    <a:pt x="335" y="5"/>
                    <a:pt x="301" y="9"/>
                    <a:pt x="289" y="8"/>
                  </a:cubicBezTo>
                  <a:cubicBezTo>
                    <a:pt x="277" y="7"/>
                    <a:pt x="271" y="0"/>
                    <a:pt x="223" y="26"/>
                  </a:cubicBezTo>
                  <a:lnTo>
                    <a:pt x="0" y="166"/>
                  </a:lnTo>
                  <a:close/>
                </a:path>
              </a:pathLst>
            </a:custGeom>
            <a:gradFill rotWithShape="1">
              <a:gsLst>
                <a:gs pos="0">
                  <a:srgbClr val="000000">
                    <a:alpha val="0"/>
                  </a:srgbClr>
                </a:gs>
                <a:gs pos="100000">
                  <a:srgbClr val="333333"/>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4582" name="Freeform 27"/>
            <p:cNvSpPr>
              <a:spLocks/>
            </p:cNvSpPr>
            <p:nvPr/>
          </p:nvSpPr>
          <p:spPr bwMode="gray">
            <a:xfrm>
              <a:off x="663" y="2133"/>
              <a:ext cx="882" cy="418"/>
            </a:xfrm>
            <a:custGeom>
              <a:avLst/>
              <a:gdLst>
                <a:gd name="T0" fmla="*/ 882 w 882"/>
                <a:gd name="T1" fmla="*/ 240 h 425"/>
                <a:gd name="T2" fmla="*/ 719 w 882"/>
                <a:gd name="T3" fmla="*/ 270 h 425"/>
                <a:gd name="T4" fmla="*/ 88 w 882"/>
                <a:gd name="T5" fmla="*/ 65 h 425"/>
                <a:gd name="T6" fmla="*/ 188 w 882"/>
                <a:gd name="T7" fmla="*/ 3 h 425"/>
                <a:gd name="T8" fmla="*/ 343 w 882"/>
                <a:gd name="T9" fmla="*/ 46 h 425"/>
                <a:gd name="T10" fmla="*/ 882 w 882"/>
                <a:gd name="T11" fmla="*/ 240 h 425"/>
                <a:gd name="T12" fmla="*/ 0 60000 65536"/>
                <a:gd name="T13" fmla="*/ 0 60000 65536"/>
                <a:gd name="T14" fmla="*/ 0 60000 65536"/>
                <a:gd name="T15" fmla="*/ 0 60000 65536"/>
                <a:gd name="T16" fmla="*/ 0 60000 65536"/>
                <a:gd name="T17" fmla="*/ 0 60000 65536"/>
                <a:gd name="T18" fmla="*/ 0 w 882"/>
                <a:gd name="T19" fmla="*/ 0 h 425"/>
                <a:gd name="T20" fmla="*/ 882 w 882"/>
                <a:gd name="T21" fmla="*/ 425 h 425"/>
              </a:gdLst>
              <a:ahLst/>
              <a:cxnLst>
                <a:cxn ang="T12">
                  <a:pos x="T0" y="T1"/>
                </a:cxn>
                <a:cxn ang="T13">
                  <a:pos x="T2" y="T3"/>
                </a:cxn>
                <a:cxn ang="T14">
                  <a:pos x="T4" y="T5"/>
                </a:cxn>
                <a:cxn ang="T15">
                  <a:pos x="T6" y="T7"/>
                </a:cxn>
                <a:cxn ang="T16">
                  <a:pos x="T8" y="T9"/>
                </a:cxn>
                <a:cxn ang="T17">
                  <a:pos x="T10" y="T11"/>
                </a:cxn>
              </a:cxnLst>
              <a:rect l="T18" t="T19" r="T20" b="T21"/>
              <a:pathLst>
                <a:path w="882" h="425">
                  <a:moveTo>
                    <a:pt x="882" y="374"/>
                  </a:moveTo>
                  <a:lnTo>
                    <a:pt x="719" y="425"/>
                  </a:lnTo>
                  <a:lnTo>
                    <a:pt x="88" y="93"/>
                  </a:lnTo>
                  <a:cubicBezTo>
                    <a:pt x="0" y="23"/>
                    <a:pt x="145" y="5"/>
                    <a:pt x="188" y="3"/>
                  </a:cubicBezTo>
                  <a:cubicBezTo>
                    <a:pt x="218" y="0"/>
                    <a:pt x="221" y="8"/>
                    <a:pt x="343" y="73"/>
                  </a:cubicBezTo>
                  <a:lnTo>
                    <a:pt x="882" y="374"/>
                  </a:lnTo>
                  <a:close/>
                </a:path>
              </a:pathLst>
            </a:custGeom>
            <a:gradFill rotWithShape="1">
              <a:gsLst>
                <a:gs pos="0">
                  <a:srgbClr val="000000">
                    <a:alpha val="0"/>
                  </a:srgbClr>
                </a:gs>
                <a:gs pos="100000">
                  <a:srgbClr val="333333"/>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4583" name="Freeform 28"/>
            <p:cNvSpPr>
              <a:spLocks/>
            </p:cNvSpPr>
            <p:nvPr/>
          </p:nvSpPr>
          <p:spPr bwMode="gray">
            <a:xfrm>
              <a:off x="357" y="2336"/>
              <a:ext cx="748" cy="354"/>
            </a:xfrm>
            <a:custGeom>
              <a:avLst/>
              <a:gdLst>
                <a:gd name="T0" fmla="*/ 748 w 748"/>
                <a:gd name="T1" fmla="*/ 320 h 354"/>
                <a:gd name="T2" fmla="*/ 604 w 748"/>
                <a:gd name="T3" fmla="*/ 354 h 354"/>
                <a:gd name="T4" fmla="*/ 63 w 748"/>
                <a:gd name="T5" fmla="*/ 84 h 354"/>
                <a:gd name="T6" fmla="*/ 221 w 748"/>
                <a:gd name="T7" fmla="*/ 39 h 354"/>
                <a:gd name="T8" fmla="*/ 748 w 748"/>
                <a:gd name="T9" fmla="*/ 320 h 354"/>
                <a:gd name="T10" fmla="*/ 0 60000 65536"/>
                <a:gd name="T11" fmla="*/ 0 60000 65536"/>
                <a:gd name="T12" fmla="*/ 0 60000 65536"/>
                <a:gd name="T13" fmla="*/ 0 60000 65536"/>
                <a:gd name="T14" fmla="*/ 0 60000 65536"/>
                <a:gd name="T15" fmla="*/ 0 w 748"/>
                <a:gd name="T16" fmla="*/ 0 h 354"/>
                <a:gd name="T17" fmla="*/ 748 w 748"/>
                <a:gd name="T18" fmla="*/ 354 h 354"/>
              </a:gdLst>
              <a:ahLst/>
              <a:cxnLst>
                <a:cxn ang="T10">
                  <a:pos x="T0" y="T1"/>
                </a:cxn>
                <a:cxn ang="T11">
                  <a:pos x="T2" y="T3"/>
                </a:cxn>
                <a:cxn ang="T12">
                  <a:pos x="T4" y="T5"/>
                </a:cxn>
                <a:cxn ang="T13">
                  <a:pos x="T6" y="T7"/>
                </a:cxn>
                <a:cxn ang="T14">
                  <a:pos x="T8" y="T9"/>
                </a:cxn>
              </a:cxnLst>
              <a:rect l="T15" t="T16" r="T17" b="T18"/>
              <a:pathLst>
                <a:path w="748" h="354">
                  <a:moveTo>
                    <a:pt x="748" y="320"/>
                  </a:moveTo>
                  <a:lnTo>
                    <a:pt x="604" y="354"/>
                  </a:lnTo>
                  <a:lnTo>
                    <a:pt x="63" y="84"/>
                  </a:lnTo>
                  <a:cubicBezTo>
                    <a:pt x="0" y="31"/>
                    <a:pt x="107" y="0"/>
                    <a:pt x="221" y="39"/>
                  </a:cubicBezTo>
                  <a:lnTo>
                    <a:pt x="748" y="320"/>
                  </a:lnTo>
                  <a:close/>
                </a:path>
              </a:pathLst>
            </a:custGeom>
            <a:gradFill rotWithShape="1">
              <a:gsLst>
                <a:gs pos="0">
                  <a:srgbClr val="000000">
                    <a:alpha val="0"/>
                  </a:srgbClr>
                </a:gs>
                <a:gs pos="100000">
                  <a:srgbClr val="333333"/>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grpSp>
          <p:nvGrpSpPr>
            <p:cNvPr id="24584" name="Group 29"/>
            <p:cNvGrpSpPr>
              <a:grpSpLocks/>
            </p:cNvGrpSpPr>
            <p:nvPr/>
          </p:nvGrpSpPr>
          <p:grpSpPr bwMode="auto">
            <a:xfrm>
              <a:off x="827" y="1193"/>
              <a:ext cx="1314" cy="1490"/>
              <a:chOff x="313" y="2400"/>
              <a:chExt cx="1349" cy="1534"/>
            </a:xfrm>
          </p:grpSpPr>
          <p:sp>
            <p:nvSpPr>
              <p:cNvPr id="24585" name="Freeform 30"/>
              <p:cNvSpPr>
                <a:spLocks/>
              </p:cNvSpPr>
              <p:nvPr/>
            </p:nvSpPr>
            <p:spPr bwMode="gray">
              <a:xfrm flipH="1">
                <a:off x="1229" y="2814"/>
                <a:ext cx="433" cy="1097"/>
              </a:xfrm>
              <a:custGeom>
                <a:avLst/>
                <a:gdLst>
                  <a:gd name="T0" fmla="*/ 2147483646 w 224"/>
                  <a:gd name="T1" fmla="*/ 2147483646 h 569"/>
                  <a:gd name="T2" fmla="*/ 2147483646 w 224"/>
                  <a:gd name="T3" fmla="*/ 2147483646 h 569"/>
                  <a:gd name="T4" fmla="*/ 2147483646 w 224"/>
                  <a:gd name="T5" fmla="*/ 54295676 h 569"/>
                  <a:gd name="T6" fmla="*/ 2147483646 w 224"/>
                  <a:gd name="T7" fmla="*/ 2147483646 h 569"/>
                  <a:gd name="T8" fmla="*/ 2147483646 w 224"/>
                  <a:gd name="T9" fmla="*/ 2147483646 h 569"/>
                  <a:gd name="T10" fmla="*/ 2147483646 w 224"/>
                  <a:gd name="T11" fmla="*/ 2147483646 h 569"/>
                  <a:gd name="T12" fmla="*/ 2147483646 w 224"/>
                  <a:gd name="T13" fmla="*/ 2147483646 h 569"/>
                  <a:gd name="T14" fmla="*/ 2147483646 w 224"/>
                  <a:gd name="T15" fmla="*/ 2147483646 h 569"/>
                  <a:gd name="T16" fmla="*/ 2147483646 w 224"/>
                  <a:gd name="T17" fmla="*/ 2147483646 h 569"/>
                  <a:gd name="T18" fmla="*/ 2147483646 w 224"/>
                  <a:gd name="T19" fmla="*/ 2147483646 h 569"/>
                  <a:gd name="T20" fmla="*/ 2147483646 w 224"/>
                  <a:gd name="T21" fmla="*/ 2147483646 h 569"/>
                  <a:gd name="T22" fmla="*/ 2147483646 w 224"/>
                  <a:gd name="T23" fmla="*/ 2147483646 h 569"/>
                  <a:gd name="T24" fmla="*/ 2147483646 w 224"/>
                  <a:gd name="T25" fmla="*/ 2147483646 h 569"/>
                  <a:gd name="T26" fmla="*/ 2147483646 w 224"/>
                  <a:gd name="T27" fmla="*/ 2147483646 h 569"/>
                  <a:gd name="T28" fmla="*/ 2147483646 w 224"/>
                  <a:gd name="T29" fmla="*/ 2147483646 h 569"/>
                  <a:gd name="T30" fmla="*/ 2147483646 w 224"/>
                  <a:gd name="T31" fmla="*/ 2147483646 h 569"/>
                  <a:gd name="T32" fmla="*/ 1778812405 w 224"/>
                  <a:gd name="T33" fmla="*/ 2147483646 h 569"/>
                  <a:gd name="T34" fmla="*/ 1334602849 w 224"/>
                  <a:gd name="T35" fmla="*/ 2147483646 h 569"/>
                  <a:gd name="T36" fmla="*/ 628945254 w 224"/>
                  <a:gd name="T37" fmla="*/ 2147483646 h 569"/>
                  <a:gd name="T38" fmla="*/ 57395287 w 224"/>
                  <a:gd name="T39" fmla="*/ 2147483646 h 569"/>
                  <a:gd name="T40" fmla="*/ 386839438 w 224"/>
                  <a:gd name="T41" fmla="*/ 2147483646 h 569"/>
                  <a:gd name="T42" fmla="*/ 1215773803 w 224"/>
                  <a:gd name="T43" fmla="*/ 2147483646 h 569"/>
                  <a:gd name="T44" fmla="*/ 2147483646 w 224"/>
                  <a:gd name="T45" fmla="*/ 2147483646 h 569"/>
                  <a:gd name="T46" fmla="*/ 2147483646 w 224"/>
                  <a:gd name="T47" fmla="*/ 2147483646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s>
                  <a:gs pos="100000">
                    <a:srgbClr val="C1C1C1"/>
                  </a:gs>
                </a:gsLst>
                <a:lin ang="18900000" scaled="1"/>
              </a:gradFill>
              <a:ln w="9525">
                <a:round/>
                <a:headEnd/>
                <a:tailEnd/>
              </a:ln>
              <a:scene3d>
                <a:camera prst="legacyPerspectiveTopLeft">
                  <a:rot lat="0" lon="20099957" rev="0"/>
                </a:camera>
                <a:lightRig rig="legacyFlat3" dir="t"/>
              </a:scene3d>
              <a:sp3d extrusionH="36500" prstMaterial="legacyPlastic">
                <a:bevelT w="13500" h="13500" prst="angle"/>
                <a:bevelB w="13500" h="13500" prst="angle"/>
                <a:extrusionClr>
                  <a:srgbClr val="5F5F5F"/>
                </a:extrusionClr>
              </a:sp3d>
            </p:spPr>
            <p:txBody>
              <a:bodyPr>
                <a:flatTx/>
              </a:bodyPr>
              <a:lstStyle/>
              <a:p>
                <a:endParaRPr lang="fr-FR"/>
              </a:p>
            </p:txBody>
          </p:sp>
          <p:sp>
            <p:nvSpPr>
              <p:cNvPr id="24586" name="Freeform 31"/>
              <p:cNvSpPr>
                <a:spLocks/>
              </p:cNvSpPr>
              <p:nvPr/>
            </p:nvSpPr>
            <p:spPr bwMode="gray">
              <a:xfrm flipH="1">
                <a:off x="700" y="2400"/>
                <a:ext cx="545" cy="1380"/>
              </a:xfrm>
              <a:custGeom>
                <a:avLst/>
                <a:gdLst>
                  <a:gd name="T0" fmla="*/ 2147483646 w 224"/>
                  <a:gd name="T1" fmla="*/ 2147483646 h 569"/>
                  <a:gd name="T2" fmla="*/ 2147483646 w 224"/>
                  <a:gd name="T3" fmla="*/ 2147483646 h 569"/>
                  <a:gd name="T4" fmla="*/ 2147483646 w 224"/>
                  <a:gd name="T5" fmla="*/ 2147483646 h 569"/>
                  <a:gd name="T6" fmla="*/ 2147483646 w 224"/>
                  <a:gd name="T7" fmla="*/ 2147483646 h 569"/>
                  <a:gd name="T8" fmla="*/ 2147483646 w 224"/>
                  <a:gd name="T9" fmla="*/ 2147483646 h 569"/>
                  <a:gd name="T10" fmla="*/ 2147483646 w 224"/>
                  <a:gd name="T11" fmla="*/ 2147483646 h 569"/>
                  <a:gd name="T12" fmla="*/ 2147483646 w 224"/>
                  <a:gd name="T13" fmla="*/ 2147483646 h 569"/>
                  <a:gd name="T14" fmla="*/ 2147483646 w 224"/>
                  <a:gd name="T15" fmla="*/ 2147483646 h 569"/>
                  <a:gd name="T16" fmla="*/ 2147483646 w 224"/>
                  <a:gd name="T17" fmla="*/ 2147483646 h 569"/>
                  <a:gd name="T18" fmla="*/ 2147483646 w 224"/>
                  <a:gd name="T19" fmla="*/ 2147483646 h 569"/>
                  <a:gd name="T20" fmla="*/ 2147483646 w 224"/>
                  <a:gd name="T21" fmla="*/ 2147483646 h 569"/>
                  <a:gd name="T22" fmla="*/ 2147483646 w 224"/>
                  <a:gd name="T23" fmla="*/ 2147483646 h 569"/>
                  <a:gd name="T24" fmla="*/ 2147483646 w 224"/>
                  <a:gd name="T25" fmla="*/ 2147483646 h 569"/>
                  <a:gd name="T26" fmla="*/ 2147483646 w 224"/>
                  <a:gd name="T27" fmla="*/ 2147483646 h 569"/>
                  <a:gd name="T28" fmla="*/ 2147483646 w 224"/>
                  <a:gd name="T29" fmla="*/ 2147483646 h 569"/>
                  <a:gd name="T30" fmla="*/ 2147483646 w 224"/>
                  <a:gd name="T31" fmla="*/ 2147483646 h 569"/>
                  <a:gd name="T32" fmla="*/ 2147483646 w 224"/>
                  <a:gd name="T33" fmla="*/ 2147483646 h 569"/>
                  <a:gd name="T34" fmla="*/ 2147483646 w 224"/>
                  <a:gd name="T35" fmla="*/ 2147483646 h 569"/>
                  <a:gd name="T36" fmla="*/ 2147483646 w 224"/>
                  <a:gd name="T37" fmla="*/ 2147483646 h 569"/>
                  <a:gd name="T38" fmla="*/ 2147483646 w 224"/>
                  <a:gd name="T39" fmla="*/ 2147483646 h 569"/>
                  <a:gd name="T40" fmla="*/ 2147483646 w 224"/>
                  <a:gd name="T41" fmla="*/ 2147483646 h 569"/>
                  <a:gd name="T42" fmla="*/ 2147483646 w 224"/>
                  <a:gd name="T43" fmla="*/ 2147483646 h 569"/>
                  <a:gd name="T44" fmla="*/ 2147483646 w 224"/>
                  <a:gd name="T45" fmla="*/ 2147483646 h 569"/>
                  <a:gd name="T46" fmla="*/ 2147483646 w 224"/>
                  <a:gd name="T47" fmla="*/ 2147483646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s>
                  <a:gs pos="100000">
                    <a:srgbClr val="D0D0D0"/>
                  </a:gs>
                </a:gsLst>
                <a:lin ang="18900000" scaled="1"/>
              </a:gradFill>
              <a:ln w="9525">
                <a:round/>
                <a:headEnd/>
                <a:tailEnd/>
              </a:ln>
              <a:scene3d>
                <a:camera prst="legacyPerspectiveTopLeft">
                  <a:rot lat="0" lon="19799980" rev="0"/>
                </a:camera>
                <a:lightRig rig="legacyFlat3" dir="t"/>
              </a:scene3d>
              <a:sp3d extrusionH="36500" prstMaterial="legacyPlastic">
                <a:bevelT w="13500" h="13500" prst="angle"/>
                <a:bevelB w="13500" h="13500" prst="angle"/>
                <a:extrusionClr>
                  <a:srgbClr val="5F5F5F"/>
                </a:extrusionClr>
              </a:sp3d>
            </p:spPr>
            <p:txBody>
              <a:bodyPr>
                <a:flatTx/>
              </a:bodyPr>
              <a:lstStyle/>
              <a:p>
                <a:endParaRPr lang="fr-FR"/>
              </a:p>
            </p:txBody>
          </p:sp>
          <p:sp>
            <p:nvSpPr>
              <p:cNvPr id="24587" name="Freeform 32"/>
              <p:cNvSpPr>
                <a:spLocks/>
              </p:cNvSpPr>
              <p:nvPr/>
            </p:nvSpPr>
            <p:spPr bwMode="gray">
              <a:xfrm flipH="1">
                <a:off x="313" y="2837"/>
                <a:ext cx="433" cy="1097"/>
              </a:xfrm>
              <a:custGeom>
                <a:avLst/>
                <a:gdLst>
                  <a:gd name="T0" fmla="*/ 2147483646 w 224"/>
                  <a:gd name="T1" fmla="*/ 2147483646 h 569"/>
                  <a:gd name="T2" fmla="*/ 2147483646 w 224"/>
                  <a:gd name="T3" fmla="*/ 2147483646 h 569"/>
                  <a:gd name="T4" fmla="*/ 2147483646 w 224"/>
                  <a:gd name="T5" fmla="*/ 54295676 h 569"/>
                  <a:gd name="T6" fmla="*/ 2147483646 w 224"/>
                  <a:gd name="T7" fmla="*/ 2147483646 h 569"/>
                  <a:gd name="T8" fmla="*/ 2147483646 w 224"/>
                  <a:gd name="T9" fmla="*/ 2147483646 h 569"/>
                  <a:gd name="T10" fmla="*/ 2147483646 w 224"/>
                  <a:gd name="T11" fmla="*/ 2147483646 h 569"/>
                  <a:gd name="T12" fmla="*/ 2147483646 w 224"/>
                  <a:gd name="T13" fmla="*/ 2147483646 h 569"/>
                  <a:gd name="T14" fmla="*/ 2147483646 w 224"/>
                  <a:gd name="T15" fmla="*/ 2147483646 h 569"/>
                  <a:gd name="T16" fmla="*/ 2147483646 w 224"/>
                  <a:gd name="T17" fmla="*/ 2147483646 h 569"/>
                  <a:gd name="T18" fmla="*/ 2147483646 w 224"/>
                  <a:gd name="T19" fmla="*/ 2147483646 h 569"/>
                  <a:gd name="T20" fmla="*/ 2147483646 w 224"/>
                  <a:gd name="T21" fmla="*/ 2147483646 h 569"/>
                  <a:gd name="T22" fmla="*/ 2147483646 w 224"/>
                  <a:gd name="T23" fmla="*/ 2147483646 h 569"/>
                  <a:gd name="T24" fmla="*/ 2147483646 w 224"/>
                  <a:gd name="T25" fmla="*/ 2147483646 h 569"/>
                  <a:gd name="T26" fmla="*/ 2147483646 w 224"/>
                  <a:gd name="T27" fmla="*/ 2147483646 h 569"/>
                  <a:gd name="T28" fmla="*/ 2147483646 w 224"/>
                  <a:gd name="T29" fmla="*/ 2147483646 h 569"/>
                  <a:gd name="T30" fmla="*/ 2147483646 w 224"/>
                  <a:gd name="T31" fmla="*/ 2147483646 h 569"/>
                  <a:gd name="T32" fmla="*/ 1778812405 w 224"/>
                  <a:gd name="T33" fmla="*/ 2147483646 h 569"/>
                  <a:gd name="T34" fmla="*/ 1334602849 w 224"/>
                  <a:gd name="T35" fmla="*/ 2147483646 h 569"/>
                  <a:gd name="T36" fmla="*/ 628945254 w 224"/>
                  <a:gd name="T37" fmla="*/ 2147483646 h 569"/>
                  <a:gd name="T38" fmla="*/ 57395287 w 224"/>
                  <a:gd name="T39" fmla="*/ 2147483646 h 569"/>
                  <a:gd name="T40" fmla="*/ 386839438 w 224"/>
                  <a:gd name="T41" fmla="*/ 2147483646 h 569"/>
                  <a:gd name="T42" fmla="*/ 1215773803 w 224"/>
                  <a:gd name="T43" fmla="*/ 2147483646 h 569"/>
                  <a:gd name="T44" fmla="*/ 2147483646 w 224"/>
                  <a:gd name="T45" fmla="*/ 2147483646 h 569"/>
                  <a:gd name="T46" fmla="*/ 2147483646 w 224"/>
                  <a:gd name="T47" fmla="*/ 2147483646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s>
                  <a:gs pos="100000">
                    <a:srgbClr val="C9C9C9"/>
                  </a:gs>
                </a:gsLst>
                <a:lin ang="18900000" scaled="1"/>
              </a:gradFill>
              <a:ln w="9525">
                <a:round/>
                <a:headEnd/>
                <a:tailEnd/>
              </a:ln>
              <a:scene3d>
                <a:camera prst="legacyPerspectiveTopLeft">
                  <a:rot lat="0" lon="20099957" rev="0"/>
                </a:camera>
                <a:lightRig rig="legacyFlat3" dir="t"/>
              </a:scene3d>
              <a:sp3d extrusionH="36500" prstMaterial="legacyPlastic">
                <a:bevelT w="13500" h="13500" prst="angle"/>
                <a:bevelB w="13500" h="13500" prst="angle"/>
                <a:extrusionClr>
                  <a:srgbClr val="5F5F5F"/>
                </a:extrusionClr>
              </a:sp3d>
            </p:spPr>
            <p:txBody>
              <a:bodyPr>
                <a:flatTx/>
              </a:bodyPr>
              <a:lstStyle/>
              <a:p>
                <a:endParaRPr lang="fr-FR"/>
              </a:p>
            </p:txBody>
          </p:sp>
        </p:grpSp>
      </p:grpSp>
      <p:sp>
        <p:nvSpPr>
          <p:cNvPr id="17415" name="Text Box 23"/>
          <p:cNvSpPr txBox="1">
            <a:spLocks noChangeArrowheads="1"/>
          </p:cNvSpPr>
          <p:nvPr/>
        </p:nvSpPr>
        <p:spPr bwMode="gray">
          <a:xfrm>
            <a:off x="2187634" y="1772827"/>
            <a:ext cx="4018835" cy="430887"/>
          </a:xfrm>
          <a:prstGeom prst="rect">
            <a:avLst/>
          </a:prstGeom>
          <a:solidFill>
            <a:schemeClr val="accent6">
              <a:lumMod val="60000"/>
              <a:lumOff val="40000"/>
            </a:schemeClr>
          </a:solidFill>
          <a:ln w="9525" algn="ctr">
            <a:noFill/>
            <a:miter lim="800000"/>
            <a:headEnd/>
            <a:tailEnd/>
          </a:ln>
        </p:spPr>
        <p:txBody>
          <a:bodyPr wrap="square">
            <a:spAutoFit/>
          </a:bodyPr>
          <a:lstStyle/>
          <a:p>
            <a:pPr algn="ctr" eaLnBrk="1" hangingPunct="1">
              <a:spcBef>
                <a:spcPct val="50000"/>
              </a:spcBef>
              <a:defRPr/>
            </a:pPr>
            <a:r>
              <a:rPr lang="en-US" sz="2200" dirty="0" err="1">
                <a:solidFill>
                  <a:srgbClr val="FFFFFF"/>
                </a:solidFill>
                <a:latin typeface="Arial" charset="0"/>
              </a:rPr>
              <a:t>Dans</a:t>
            </a:r>
            <a:r>
              <a:rPr lang="en-US" sz="2200" dirty="0">
                <a:solidFill>
                  <a:srgbClr val="FFFFFF"/>
                </a:solidFill>
                <a:latin typeface="Arial" charset="0"/>
              </a:rPr>
              <a:t> la </a:t>
            </a:r>
            <a:r>
              <a:rPr lang="en-US" sz="2200" dirty="0" err="1">
                <a:solidFill>
                  <a:srgbClr val="FFFFFF"/>
                </a:solidFill>
                <a:latin typeface="Arial" charset="0"/>
              </a:rPr>
              <a:t>voie</a:t>
            </a:r>
            <a:r>
              <a:rPr lang="en-US" sz="2200" dirty="0">
                <a:solidFill>
                  <a:srgbClr val="FFFFFF"/>
                </a:solidFill>
                <a:latin typeface="Arial" charset="0"/>
              </a:rPr>
              <a:t> </a:t>
            </a:r>
            <a:r>
              <a:rPr lang="en-US" sz="2200" dirty="0" err="1">
                <a:solidFill>
                  <a:srgbClr val="FFFFFF"/>
                </a:solidFill>
                <a:latin typeface="Arial" charset="0"/>
              </a:rPr>
              <a:t>professionnelle</a:t>
            </a:r>
            <a:endParaRPr lang="en-US" sz="2200" dirty="0">
              <a:solidFill>
                <a:srgbClr val="FFFFFF"/>
              </a:solidFill>
              <a:latin typeface="Arial" charset="0"/>
            </a:endParaRPr>
          </a:p>
        </p:txBody>
      </p:sp>
      <p:sp>
        <p:nvSpPr>
          <p:cNvPr id="13316" name="ZoneTexte 44"/>
          <p:cNvSpPr txBox="1">
            <a:spLocks noChangeArrowheads="1"/>
          </p:cNvSpPr>
          <p:nvPr/>
        </p:nvSpPr>
        <p:spPr bwMode="auto">
          <a:xfrm>
            <a:off x="2153252" y="765417"/>
            <a:ext cx="39290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Corbel" pitchFamily="34" charset="0"/>
              </a:defRPr>
            </a:lvl1pPr>
            <a:lvl2pPr marL="742950">
              <a:defRPr sz="2600">
                <a:solidFill>
                  <a:schemeClr val="tx1"/>
                </a:solidFill>
                <a:latin typeface="Corbel" pitchFamily="34" charset="0"/>
              </a:defRPr>
            </a:lvl2pPr>
            <a:lvl3pPr marL="1143000">
              <a:defRPr sz="2400">
                <a:solidFill>
                  <a:schemeClr val="tx1"/>
                </a:solidFill>
                <a:latin typeface="Corbel" pitchFamily="34" charset="0"/>
              </a:defRPr>
            </a:lvl3pPr>
            <a:lvl4pPr marL="1600200">
              <a:defRPr sz="2200">
                <a:solidFill>
                  <a:schemeClr val="tx1"/>
                </a:solidFill>
                <a:latin typeface="Corbel" pitchFamily="34" charset="0"/>
              </a:defRPr>
            </a:lvl4pPr>
            <a:lvl5pPr marL="2057400" indent="-228600">
              <a:defRPr sz="2000">
                <a:solidFill>
                  <a:schemeClr val="tx1"/>
                </a:solidFill>
                <a:latin typeface="Corbel" pitchFamily="34" charset="0"/>
              </a:defRPr>
            </a:lvl5pPr>
            <a:lvl6pPr marL="2514600" indent="-228600" eaLnBrk="0" fontAlgn="base" hangingPunct="0">
              <a:spcAft>
                <a:spcPct val="0"/>
              </a:spcAft>
              <a:buClr>
                <a:srgbClr val="FEB80A"/>
              </a:buClr>
              <a:buFont typeface="Wingdings 2" pitchFamily="18" charset="2"/>
              <a:defRPr sz="2000">
                <a:solidFill>
                  <a:schemeClr val="tx1"/>
                </a:solidFill>
                <a:latin typeface="Corbel" pitchFamily="34" charset="0"/>
              </a:defRPr>
            </a:lvl6pPr>
            <a:lvl7pPr marL="2971800" indent="-228600" eaLnBrk="0" fontAlgn="base" hangingPunct="0">
              <a:spcAft>
                <a:spcPct val="0"/>
              </a:spcAft>
              <a:buClr>
                <a:srgbClr val="FEB80A"/>
              </a:buClr>
              <a:buFont typeface="Wingdings 2" pitchFamily="18" charset="2"/>
              <a:defRPr sz="2000">
                <a:solidFill>
                  <a:schemeClr val="tx1"/>
                </a:solidFill>
                <a:latin typeface="Corbel" pitchFamily="34" charset="0"/>
              </a:defRPr>
            </a:lvl7pPr>
            <a:lvl8pPr marL="3429000" indent="-228600" eaLnBrk="0" fontAlgn="base" hangingPunct="0">
              <a:spcAft>
                <a:spcPct val="0"/>
              </a:spcAft>
              <a:buClr>
                <a:srgbClr val="FEB80A"/>
              </a:buClr>
              <a:buFont typeface="Wingdings 2" pitchFamily="18" charset="2"/>
              <a:defRPr sz="2000">
                <a:solidFill>
                  <a:schemeClr val="tx1"/>
                </a:solidFill>
                <a:latin typeface="Corbel" pitchFamily="34" charset="0"/>
              </a:defRPr>
            </a:lvl8pPr>
            <a:lvl9pPr marL="3886200" indent="-228600" eaLnBrk="0" fontAlgn="base" hangingPunct="0">
              <a:spcAft>
                <a:spcPct val="0"/>
              </a:spcAft>
              <a:buClr>
                <a:srgbClr val="FEB80A"/>
              </a:buClr>
              <a:buFont typeface="Wingdings 2" pitchFamily="18" charset="2"/>
              <a:defRPr sz="2000">
                <a:solidFill>
                  <a:schemeClr val="tx1"/>
                </a:solidFill>
                <a:latin typeface="Corbel" pitchFamily="34" charset="0"/>
              </a:defRPr>
            </a:lvl9pPr>
          </a:lstStyle>
          <a:p>
            <a:pPr algn="ctr" eaLnBrk="1" hangingPunct="1"/>
            <a:r>
              <a:rPr lang="fr-FR" altLang="fr-FR" sz="3600" dirty="0">
                <a:latin typeface="Arial" pitchFamily="34" charset="0"/>
              </a:rPr>
              <a:t>Aller</a:t>
            </a:r>
            <a:endParaRPr lang="fr-FR" altLang="fr-FR" sz="2800" dirty="0">
              <a:latin typeface="Arial" pitchFamily="34" charset="0"/>
            </a:endParaRPr>
          </a:p>
        </p:txBody>
      </p:sp>
      <p:grpSp>
        <p:nvGrpSpPr>
          <p:cNvPr id="17" name="Groupe 16"/>
          <p:cNvGrpSpPr>
            <a:grpSpLocks/>
          </p:cNvGrpSpPr>
          <p:nvPr/>
        </p:nvGrpSpPr>
        <p:grpSpPr bwMode="auto">
          <a:xfrm>
            <a:off x="1523808" y="5101352"/>
            <a:ext cx="7675563" cy="1655763"/>
            <a:chOff x="2739458" y="4293096"/>
            <a:chExt cx="7676129" cy="1656184"/>
          </a:xfrm>
        </p:grpSpPr>
        <p:sp>
          <p:nvSpPr>
            <p:cNvPr id="18" name="Rectangle 17"/>
            <p:cNvSpPr/>
            <p:nvPr/>
          </p:nvSpPr>
          <p:spPr>
            <a:xfrm>
              <a:off x="2739458" y="4509051"/>
              <a:ext cx="7676129" cy="12242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19" name="Groupe 14"/>
            <p:cNvGrpSpPr>
              <a:grpSpLocks/>
            </p:cNvGrpSpPr>
            <p:nvPr/>
          </p:nvGrpSpPr>
          <p:grpSpPr bwMode="auto">
            <a:xfrm>
              <a:off x="2739458" y="4293096"/>
              <a:ext cx="7676128" cy="216024"/>
              <a:chOff x="2739458" y="4293096"/>
              <a:chExt cx="7676128" cy="216024"/>
            </a:xfrm>
          </p:grpSpPr>
          <p:grpSp>
            <p:nvGrpSpPr>
              <p:cNvPr id="70" name="Groupe 81"/>
              <p:cNvGrpSpPr>
                <a:grpSpLocks/>
              </p:cNvGrpSpPr>
              <p:nvPr/>
            </p:nvGrpSpPr>
            <p:grpSpPr bwMode="auto">
              <a:xfrm>
                <a:off x="2739458" y="4293096"/>
                <a:ext cx="2741783" cy="216024"/>
                <a:chOff x="0" y="4293096"/>
                <a:chExt cx="2741783" cy="216024"/>
              </a:xfrm>
            </p:grpSpPr>
            <p:grpSp>
              <p:nvGrpSpPr>
                <p:cNvPr id="99" name="Groupe 82"/>
                <p:cNvGrpSpPr>
                  <a:grpSpLocks/>
                </p:cNvGrpSpPr>
                <p:nvPr/>
              </p:nvGrpSpPr>
              <p:grpSpPr bwMode="auto">
                <a:xfrm>
                  <a:off x="0" y="4293096"/>
                  <a:ext cx="395536" cy="216024"/>
                  <a:chOff x="0" y="4293096"/>
                  <a:chExt cx="395536" cy="216024"/>
                </a:xfrm>
              </p:grpSpPr>
              <p:sp>
                <p:nvSpPr>
                  <p:cNvPr id="118" name="Rectangle 117"/>
                  <p:cNvSpPr/>
                  <p:nvPr/>
                </p:nvSpPr>
                <p:spPr>
                  <a:xfrm>
                    <a:off x="0" y="4293096"/>
                    <a:ext cx="39531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9" name="Rectangle 118"/>
                  <p:cNvSpPr/>
                  <p:nvPr/>
                </p:nvSpPr>
                <p:spPr>
                  <a:xfrm>
                    <a:off x="150824" y="4348673"/>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00" name="Groupe 83"/>
                <p:cNvGrpSpPr>
                  <a:grpSpLocks/>
                </p:cNvGrpSpPr>
                <p:nvPr/>
              </p:nvGrpSpPr>
              <p:grpSpPr bwMode="auto">
                <a:xfrm>
                  <a:off x="385566" y="4293096"/>
                  <a:ext cx="395536" cy="216024"/>
                  <a:chOff x="0" y="4293096"/>
                  <a:chExt cx="395536" cy="216024"/>
                </a:xfrm>
              </p:grpSpPr>
              <p:sp>
                <p:nvSpPr>
                  <p:cNvPr id="116" name="Rectangle 115"/>
                  <p:cNvSpPr/>
                  <p:nvPr/>
                </p:nvSpPr>
                <p:spPr>
                  <a:xfrm>
                    <a:off x="225" y="4293096"/>
                    <a:ext cx="39531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7" name="Rectangle 116"/>
                  <p:cNvSpPr/>
                  <p:nvPr/>
                </p:nvSpPr>
                <p:spPr>
                  <a:xfrm>
                    <a:off x="151049" y="4348673"/>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01" name="Groupe 84"/>
                <p:cNvGrpSpPr>
                  <a:grpSpLocks/>
                </p:cNvGrpSpPr>
                <p:nvPr/>
              </p:nvGrpSpPr>
              <p:grpSpPr bwMode="auto">
                <a:xfrm>
                  <a:off x="1950711" y="4293096"/>
                  <a:ext cx="395536" cy="216024"/>
                  <a:chOff x="0" y="4293096"/>
                  <a:chExt cx="395536" cy="216024"/>
                </a:xfrm>
              </p:grpSpPr>
              <p:sp>
                <p:nvSpPr>
                  <p:cNvPr id="114" name="Rectangle 113"/>
                  <p:cNvSpPr/>
                  <p:nvPr/>
                </p:nvSpPr>
                <p:spPr>
                  <a:xfrm>
                    <a:off x="41749" y="4293096"/>
                    <a:ext cx="354039"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5" name="Rectangle 114"/>
                  <p:cNvSpPr/>
                  <p:nvPr/>
                </p:nvSpPr>
                <p:spPr>
                  <a:xfrm>
                    <a:off x="159233" y="4348673"/>
                    <a:ext cx="144474"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02" name="Groupe 85"/>
                <p:cNvGrpSpPr>
                  <a:grpSpLocks/>
                </p:cNvGrpSpPr>
                <p:nvPr/>
              </p:nvGrpSpPr>
              <p:grpSpPr bwMode="auto">
                <a:xfrm>
                  <a:off x="1159639" y="4293096"/>
                  <a:ext cx="395536" cy="216024"/>
                  <a:chOff x="0" y="4293096"/>
                  <a:chExt cx="395536" cy="216024"/>
                </a:xfrm>
              </p:grpSpPr>
              <p:sp>
                <p:nvSpPr>
                  <p:cNvPr id="112" name="Rectangle 111"/>
                  <p:cNvSpPr/>
                  <p:nvPr/>
                </p:nvSpPr>
                <p:spPr>
                  <a:xfrm>
                    <a:off x="-678" y="4293096"/>
                    <a:ext cx="438182"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3" name="Rectangle 112"/>
                  <p:cNvSpPr/>
                  <p:nvPr/>
                </p:nvSpPr>
                <p:spPr>
                  <a:xfrm>
                    <a:off x="150145" y="4348673"/>
                    <a:ext cx="195277"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03" name="Groupe 86"/>
                <p:cNvGrpSpPr>
                  <a:grpSpLocks/>
                </p:cNvGrpSpPr>
                <p:nvPr/>
              </p:nvGrpSpPr>
              <p:grpSpPr bwMode="auto">
                <a:xfrm>
                  <a:off x="1555175" y="4293096"/>
                  <a:ext cx="395536" cy="216024"/>
                  <a:chOff x="0" y="4293096"/>
                  <a:chExt cx="395536" cy="216024"/>
                </a:xfrm>
              </p:grpSpPr>
              <p:sp>
                <p:nvSpPr>
                  <p:cNvPr id="110" name="Rectangle 109"/>
                  <p:cNvSpPr/>
                  <p:nvPr/>
                </p:nvSpPr>
                <p:spPr>
                  <a:xfrm>
                    <a:off x="41969" y="4293096"/>
                    <a:ext cx="395316"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1" name="Rectangle 110"/>
                  <p:cNvSpPr/>
                  <p:nvPr/>
                </p:nvSpPr>
                <p:spPr>
                  <a:xfrm>
                    <a:off x="192792" y="4348673"/>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04" name="Groupe 87"/>
                <p:cNvGrpSpPr>
                  <a:grpSpLocks/>
                </p:cNvGrpSpPr>
                <p:nvPr/>
              </p:nvGrpSpPr>
              <p:grpSpPr bwMode="auto">
                <a:xfrm>
                  <a:off x="764103" y="4293096"/>
                  <a:ext cx="395536" cy="216024"/>
                  <a:chOff x="0" y="4293096"/>
                  <a:chExt cx="395536" cy="216024"/>
                </a:xfrm>
              </p:grpSpPr>
              <p:sp>
                <p:nvSpPr>
                  <p:cNvPr id="108" name="Rectangle 107"/>
                  <p:cNvSpPr/>
                  <p:nvPr/>
                </p:nvSpPr>
                <p:spPr>
                  <a:xfrm>
                    <a:off x="-459" y="4293096"/>
                    <a:ext cx="39531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9" name="Rectangle 108"/>
                  <p:cNvSpPr/>
                  <p:nvPr/>
                </p:nvSpPr>
                <p:spPr>
                  <a:xfrm>
                    <a:off x="150365" y="4348673"/>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05" name="Groupe 88"/>
                <p:cNvGrpSpPr>
                  <a:grpSpLocks/>
                </p:cNvGrpSpPr>
                <p:nvPr/>
              </p:nvGrpSpPr>
              <p:grpSpPr bwMode="auto">
                <a:xfrm>
                  <a:off x="2346247" y="4293096"/>
                  <a:ext cx="395536" cy="216024"/>
                  <a:chOff x="0" y="4293096"/>
                  <a:chExt cx="395536" cy="216024"/>
                </a:xfrm>
              </p:grpSpPr>
              <p:sp>
                <p:nvSpPr>
                  <p:cNvPr id="106" name="Rectangle 105"/>
                  <p:cNvSpPr/>
                  <p:nvPr/>
                </p:nvSpPr>
                <p:spPr>
                  <a:xfrm>
                    <a:off x="252" y="4293096"/>
                    <a:ext cx="395316"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7" name="Rectangle 106"/>
                  <p:cNvSpPr/>
                  <p:nvPr/>
                </p:nvSpPr>
                <p:spPr>
                  <a:xfrm>
                    <a:off x="151075" y="4348673"/>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grpSp>
            <p:nvGrpSpPr>
              <p:cNvPr id="71" name="Groupe 104"/>
              <p:cNvGrpSpPr>
                <a:grpSpLocks/>
              </p:cNvGrpSpPr>
              <p:nvPr/>
            </p:nvGrpSpPr>
            <p:grpSpPr bwMode="auto">
              <a:xfrm>
                <a:off x="5481241" y="4293096"/>
                <a:ext cx="395536" cy="216024"/>
                <a:chOff x="0" y="4293096"/>
                <a:chExt cx="395536" cy="216024"/>
              </a:xfrm>
            </p:grpSpPr>
            <p:sp>
              <p:nvSpPr>
                <p:cNvPr id="97" name="Rectangle 96"/>
                <p:cNvSpPr/>
                <p:nvPr/>
              </p:nvSpPr>
              <p:spPr>
                <a:xfrm>
                  <a:off x="32" y="4293096"/>
                  <a:ext cx="39531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8" name="Rectangle 97"/>
                <p:cNvSpPr/>
                <p:nvPr/>
              </p:nvSpPr>
              <p:spPr>
                <a:xfrm>
                  <a:off x="150856" y="4348673"/>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72" name="Groupe 105"/>
              <p:cNvGrpSpPr>
                <a:grpSpLocks/>
              </p:cNvGrpSpPr>
              <p:nvPr/>
            </p:nvGrpSpPr>
            <p:grpSpPr bwMode="auto">
              <a:xfrm>
                <a:off x="5866807" y="4293096"/>
                <a:ext cx="395536" cy="216024"/>
                <a:chOff x="0" y="4293096"/>
                <a:chExt cx="395536" cy="216024"/>
              </a:xfrm>
            </p:grpSpPr>
            <p:sp>
              <p:nvSpPr>
                <p:cNvPr id="95" name="Rectangle 94"/>
                <p:cNvSpPr/>
                <p:nvPr/>
              </p:nvSpPr>
              <p:spPr>
                <a:xfrm>
                  <a:off x="258" y="4293096"/>
                  <a:ext cx="395316"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6" name="Rectangle 95"/>
                <p:cNvSpPr/>
                <p:nvPr/>
              </p:nvSpPr>
              <p:spPr>
                <a:xfrm>
                  <a:off x="151081" y="4348673"/>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73" name="Groupe 107"/>
              <p:cNvGrpSpPr>
                <a:grpSpLocks/>
              </p:cNvGrpSpPr>
              <p:nvPr/>
            </p:nvGrpSpPr>
            <p:grpSpPr bwMode="auto">
              <a:xfrm>
                <a:off x="6640880" y="4293096"/>
                <a:ext cx="395536" cy="216024"/>
                <a:chOff x="0" y="4293096"/>
                <a:chExt cx="395536" cy="216024"/>
              </a:xfrm>
            </p:grpSpPr>
            <p:sp>
              <p:nvSpPr>
                <p:cNvPr id="93" name="Rectangle 92"/>
                <p:cNvSpPr/>
                <p:nvPr/>
              </p:nvSpPr>
              <p:spPr>
                <a:xfrm>
                  <a:off x="-646" y="4293096"/>
                  <a:ext cx="396904"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4" name="Rectangle 93"/>
                <p:cNvSpPr/>
                <p:nvPr/>
              </p:nvSpPr>
              <p:spPr>
                <a:xfrm>
                  <a:off x="150178" y="4348673"/>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74" name="Groupe 109"/>
              <p:cNvGrpSpPr>
                <a:grpSpLocks/>
              </p:cNvGrpSpPr>
              <p:nvPr/>
            </p:nvGrpSpPr>
            <p:grpSpPr bwMode="auto">
              <a:xfrm>
                <a:off x="6245344" y="4293096"/>
                <a:ext cx="395536" cy="216024"/>
                <a:chOff x="0" y="4293096"/>
                <a:chExt cx="395536" cy="216024"/>
              </a:xfrm>
            </p:grpSpPr>
            <p:sp>
              <p:nvSpPr>
                <p:cNvPr id="91" name="Rectangle 90"/>
                <p:cNvSpPr/>
                <p:nvPr/>
              </p:nvSpPr>
              <p:spPr>
                <a:xfrm>
                  <a:off x="-426" y="4293096"/>
                  <a:ext cx="395316"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2" name="Rectangle 91"/>
                <p:cNvSpPr/>
                <p:nvPr/>
              </p:nvSpPr>
              <p:spPr>
                <a:xfrm>
                  <a:off x="150397" y="4348673"/>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75" name="Groupe 13"/>
              <p:cNvGrpSpPr>
                <a:grpSpLocks/>
              </p:cNvGrpSpPr>
              <p:nvPr/>
            </p:nvGrpSpPr>
            <p:grpSpPr bwMode="auto">
              <a:xfrm>
                <a:off x="7036416" y="4293096"/>
                <a:ext cx="1186608" cy="216024"/>
                <a:chOff x="7036416" y="4293096"/>
                <a:chExt cx="1186608" cy="216024"/>
              </a:xfrm>
            </p:grpSpPr>
            <p:grpSp>
              <p:nvGrpSpPr>
                <p:cNvPr id="82" name="Groupe 106"/>
                <p:cNvGrpSpPr>
                  <a:grpSpLocks/>
                </p:cNvGrpSpPr>
                <p:nvPr/>
              </p:nvGrpSpPr>
              <p:grpSpPr bwMode="auto">
                <a:xfrm>
                  <a:off x="7431952" y="4293096"/>
                  <a:ext cx="395536" cy="216024"/>
                  <a:chOff x="0" y="4293096"/>
                  <a:chExt cx="395536" cy="216024"/>
                </a:xfrm>
              </p:grpSpPr>
              <p:sp>
                <p:nvSpPr>
                  <p:cNvPr id="89" name="Rectangle 88"/>
                  <p:cNvSpPr/>
                  <p:nvPr/>
                </p:nvSpPr>
                <p:spPr>
                  <a:xfrm>
                    <a:off x="-40775" y="4293096"/>
                    <a:ext cx="436594"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0" name="Rectangle 89"/>
                  <p:cNvSpPr/>
                  <p:nvPr/>
                </p:nvSpPr>
                <p:spPr>
                  <a:xfrm>
                    <a:off x="149739" y="4348673"/>
                    <a:ext cx="153998"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83" name="Groupe 108"/>
                <p:cNvGrpSpPr>
                  <a:grpSpLocks/>
                </p:cNvGrpSpPr>
                <p:nvPr/>
              </p:nvGrpSpPr>
              <p:grpSpPr bwMode="auto">
                <a:xfrm>
                  <a:off x="7036416" y="4293096"/>
                  <a:ext cx="395536" cy="216024"/>
                  <a:chOff x="0" y="4293096"/>
                  <a:chExt cx="395536" cy="216024"/>
                </a:xfrm>
              </p:grpSpPr>
              <p:sp>
                <p:nvSpPr>
                  <p:cNvPr id="87" name="Rectangle 86"/>
                  <p:cNvSpPr/>
                  <p:nvPr/>
                </p:nvSpPr>
                <p:spPr>
                  <a:xfrm>
                    <a:off x="722" y="4293096"/>
                    <a:ext cx="354039"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8" name="Rectangle 87"/>
                  <p:cNvSpPr/>
                  <p:nvPr/>
                </p:nvSpPr>
                <p:spPr>
                  <a:xfrm>
                    <a:off x="151546" y="4348673"/>
                    <a:ext cx="13336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84" name="Groupe 110"/>
                <p:cNvGrpSpPr>
                  <a:grpSpLocks/>
                </p:cNvGrpSpPr>
                <p:nvPr/>
              </p:nvGrpSpPr>
              <p:grpSpPr bwMode="auto">
                <a:xfrm>
                  <a:off x="7827488" y="4293096"/>
                  <a:ext cx="395536" cy="216024"/>
                  <a:chOff x="0" y="4293096"/>
                  <a:chExt cx="395536" cy="216024"/>
                </a:xfrm>
              </p:grpSpPr>
              <p:sp>
                <p:nvSpPr>
                  <p:cNvPr id="85" name="Rectangle 84"/>
                  <p:cNvSpPr/>
                  <p:nvPr/>
                </p:nvSpPr>
                <p:spPr>
                  <a:xfrm>
                    <a:off x="283" y="4293096"/>
                    <a:ext cx="39531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6" name="Rectangle 85"/>
                  <p:cNvSpPr/>
                  <p:nvPr/>
                </p:nvSpPr>
                <p:spPr>
                  <a:xfrm>
                    <a:off x="151107" y="4348673"/>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grpSp>
            <p:nvGrpSpPr>
              <p:cNvPr id="76" name="Groupe 127"/>
              <p:cNvGrpSpPr>
                <a:grpSpLocks/>
              </p:cNvGrpSpPr>
              <p:nvPr/>
            </p:nvGrpSpPr>
            <p:grpSpPr bwMode="auto">
              <a:xfrm>
                <a:off x="8597899" y="4293096"/>
                <a:ext cx="1817687" cy="215955"/>
                <a:chOff x="-495" y="4293096"/>
                <a:chExt cx="1817687" cy="215955"/>
              </a:xfrm>
            </p:grpSpPr>
            <p:sp>
              <p:nvSpPr>
                <p:cNvPr id="80" name="Rectangle 79"/>
                <p:cNvSpPr/>
                <p:nvPr/>
              </p:nvSpPr>
              <p:spPr>
                <a:xfrm>
                  <a:off x="-628" y="4293096"/>
                  <a:ext cx="1817821"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1" name="Rectangle 80"/>
                <p:cNvSpPr/>
                <p:nvPr/>
              </p:nvSpPr>
              <p:spPr>
                <a:xfrm>
                  <a:off x="150195" y="4348673"/>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77" name="Groupe 128"/>
              <p:cNvGrpSpPr>
                <a:grpSpLocks/>
              </p:cNvGrpSpPr>
              <p:nvPr/>
            </p:nvGrpSpPr>
            <p:grpSpPr bwMode="auto">
              <a:xfrm>
                <a:off x="8202858" y="4293096"/>
                <a:ext cx="395536" cy="216024"/>
                <a:chOff x="0" y="4293096"/>
                <a:chExt cx="395536" cy="216024"/>
              </a:xfrm>
            </p:grpSpPr>
            <p:sp>
              <p:nvSpPr>
                <p:cNvPr id="78" name="Rectangle 77"/>
                <p:cNvSpPr/>
                <p:nvPr/>
              </p:nvSpPr>
              <p:spPr>
                <a:xfrm>
                  <a:off x="-409" y="4293096"/>
                  <a:ext cx="39531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9" name="Rectangle 78"/>
                <p:cNvSpPr/>
                <p:nvPr/>
              </p:nvSpPr>
              <p:spPr>
                <a:xfrm>
                  <a:off x="150415" y="4348673"/>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grpSp>
          <p:nvGrpSpPr>
            <p:cNvPr id="20" name="Groupe 137"/>
            <p:cNvGrpSpPr>
              <a:grpSpLocks/>
            </p:cNvGrpSpPr>
            <p:nvPr/>
          </p:nvGrpSpPr>
          <p:grpSpPr bwMode="auto">
            <a:xfrm>
              <a:off x="2739458" y="5733256"/>
              <a:ext cx="6404542" cy="216024"/>
              <a:chOff x="2739458" y="4293096"/>
              <a:chExt cx="6404542" cy="216024"/>
            </a:xfrm>
          </p:grpSpPr>
          <p:grpSp>
            <p:nvGrpSpPr>
              <p:cNvPr id="21" name="Groupe 139"/>
              <p:cNvGrpSpPr>
                <a:grpSpLocks/>
              </p:cNvGrpSpPr>
              <p:nvPr/>
            </p:nvGrpSpPr>
            <p:grpSpPr bwMode="auto">
              <a:xfrm>
                <a:off x="2739458" y="4293096"/>
                <a:ext cx="2741783" cy="216024"/>
                <a:chOff x="0" y="4293096"/>
                <a:chExt cx="2741783" cy="216024"/>
              </a:xfrm>
            </p:grpSpPr>
            <p:grpSp>
              <p:nvGrpSpPr>
                <p:cNvPr id="49" name="Groupe 169"/>
                <p:cNvGrpSpPr>
                  <a:grpSpLocks/>
                </p:cNvGrpSpPr>
                <p:nvPr/>
              </p:nvGrpSpPr>
              <p:grpSpPr bwMode="auto">
                <a:xfrm>
                  <a:off x="0" y="4293096"/>
                  <a:ext cx="395536" cy="216024"/>
                  <a:chOff x="0" y="4293096"/>
                  <a:chExt cx="395536" cy="216024"/>
                </a:xfrm>
              </p:grpSpPr>
              <p:sp>
                <p:nvSpPr>
                  <p:cNvPr id="68" name="Rectangle 67"/>
                  <p:cNvSpPr/>
                  <p:nvPr/>
                </p:nvSpPr>
                <p:spPr>
                  <a:xfrm>
                    <a:off x="0" y="4293165"/>
                    <a:ext cx="39531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9" name="Rectangle 68"/>
                  <p:cNvSpPr/>
                  <p:nvPr/>
                </p:nvSpPr>
                <p:spPr>
                  <a:xfrm>
                    <a:off x="150824" y="4348741"/>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50" name="Groupe 170"/>
                <p:cNvGrpSpPr>
                  <a:grpSpLocks/>
                </p:cNvGrpSpPr>
                <p:nvPr/>
              </p:nvGrpSpPr>
              <p:grpSpPr bwMode="auto">
                <a:xfrm>
                  <a:off x="385566" y="4293096"/>
                  <a:ext cx="395536" cy="216024"/>
                  <a:chOff x="0" y="4293096"/>
                  <a:chExt cx="395536" cy="216024"/>
                </a:xfrm>
              </p:grpSpPr>
              <p:sp>
                <p:nvSpPr>
                  <p:cNvPr id="66" name="Rectangle 65"/>
                  <p:cNvSpPr/>
                  <p:nvPr/>
                </p:nvSpPr>
                <p:spPr>
                  <a:xfrm>
                    <a:off x="225" y="4293165"/>
                    <a:ext cx="39531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7" name="Rectangle 66"/>
                  <p:cNvSpPr/>
                  <p:nvPr/>
                </p:nvSpPr>
                <p:spPr>
                  <a:xfrm>
                    <a:off x="151049" y="4348741"/>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51" name="Groupe 171"/>
                <p:cNvGrpSpPr>
                  <a:grpSpLocks/>
                </p:cNvGrpSpPr>
                <p:nvPr/>
              </p:nvGrpSpPr>
              <p:grpSpPr bwMode="auto">
                <a:xfrm>
                  <a:off x="1950711" y="4293096"/>
                  <a:ext cx="395536" cy="216024"/>
                  <a:chOff x="0" y="4293096"/>
                  <a:chExt cx="395536" cy="216024"/>
                </a:xfrm>
              </p:grpSpPr>
              <p:sp>
                <p:nvSpPr>
                  <p:cNvPr id="64" name="Rectangle 63"/>
                  <p:cNvSpPr/>
                  <p:nvPr/>
                </p:nvSpPr>
                <p:spPr>
                  <a:xfrm>
                    <a:off x="41749" y="4293165"/>
                    <a:ext cx="354039"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5" name="Rectangle 64"/>
                  <p:cNvSpPr/>
                  <p:nvPr/>
                </p:nvSpPr>
                <p:spPr>
                  <a:xfrm>
                    <a:off x="159233" y="4348741"/>
                    <a:ext cx="144474"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52" name="Groupe 172"/>
                <p:cNvGrpSpPr>
                  <a:grpSpLocks/>
                </p:cNvGrpSpPr>
                <p:nvPr/>
              </p:nvGrpSpPr>
              <p:grpSpPr bwMode="auto">
                <a:xfrm>
                  <a:off x="1159639" y="4293096"/>
                  <a:ext cx="395536" cy="216024"/>
                  <a:chOff x="0" y="4293096"/>
                  <a:chExt cx="395536" cy="216024"/>
                </a:xfrm>
              </p:grpSpPr>
              <p:sp>
                <p:nvSpPr>
                  <p:cNvPr id="62" name="Rectangle 61"/>
                  <p:cNvSpPr/>
                  <p:nvPr/>
                </p:nvSpPr>
                <p:spPr>
                  <a:xfrm>
                    <a:off x="-678" y="4293165"/>
                    <a:ext cx="438182"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3" name="Rectangle 62"/>
                  <p:cNvSpPr/>
                  <p:nvPr/>
                </p:nvSpPr>
                <p:spPr>
                  <a:xfrm>
                    <a:off x="150145" y="4348741"/>
                    <a:ext cx="195277"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53" name="Groupe 173"/>
                <p:cNvGrpSpPr>
                  <a:grpSpLocks/>
                </p:cNvGrpSpPr>
                <p:nvPr/>
              </p:nvGrpSpPr>
              <p:grpSpPr bwMode="auto">
                <a:xfrm>
                  <a:off x="1555175" y="4293096"/>
                  <a:ext cx="395536" cy="216024"/>
                  <a:chOff x="0" y="4293096"/>
                  <a:chExt cx="395536" cy="216024"/>
                </a:xfrm>
              </p:grpSpPr>
              <p:sp>
                <p:nvSpPr>
                  <p:cNvPr id="60" name="Rectangle 59"/>
                  <p:cNvSpPr/>
                  <p:nvPr/>
                </p:nvSpPr>
                <p:spPr>
                  <a:xfrm>
                    <a:off x="41969" y="4293165"/>
                    <a:ext cx="395316"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1" name="Rectangle 60"/>
                  <p:cNvSpPr/>
                  <p:nvPr/>
                </p:nvSpPr>
                <p:spPr>
                  <a:xfrm>
                    <a:off x="192792" y="4348741"/>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54" name="Groupe 174"/>
                <p:cNvGrpSpPr>
                  <a:grpSpLocks/>
                </p:cNvGrpSpPr>
                <p:nvPr/>
              </p:nvGrpSpPr>
              <p:grpSpPr bwMode="auto">
                <a:xfrm>
                  <a:off x="764103" y="4293096"/>
                  <a:ext cx="395536" cy="216024"/>
                  <a:chOff x="0" y="4293096"/>
                  <a:chExt cx="395536" cy="216024"/>
                </a:xfrm>
              </p:grpSpPr>
              <p:sp>
                <p:nvSpPr>
                  <p:cNvPr id="58" name="Rectangle 57"/>
                  <p:cNvSpPr/>
                  <p:nvPr/>
                </p:nvSpPr>
                <p:spPr>
                  <a:xfrm>
                    <a:off x="-459" y="4293165"/>
                    <a:ext cx="39531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9" name="Rectangle 58"/>
                  <p:cNvSpPr/>
                  <p:nvPr/>
                </p:nvSpPr>
                <p:spPr>
                  <a:xfrm>
                    <a:off x="150365" y="4348741"/>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55" name="Groupe 175"/>
                <p:cNvGrpSpPr>
                  <a:grpSpLocks/>
                </p:cNvGrpSpPr>
                <p:nvPr/>
              </p:nvGrpSpPr>
              <p:grpSpPr bwMode="auto">
                <a:xfrm>
                  <a:off x="2346247" y="4293096"/>
                  <a:ext cx="395536" cy="216024"/>
                  <a:chOff x="0" y="4293096"/>
                  <a:chExt cx="395536" cy="216024"/>
                </a:xfrm>
              </p:grpSpPr>
              <p:sp>
                <p:nvSpPr>
                  <p:cNvPr id="56" name="Rectangle 55"/>
                  <p:cNvSpPr/>
                  <p:nvPr/>
                </p:nvSpPr>
                <p:spPr>
                  <a:xfrm>
                    <a:off x="252" y="4293165"/>
                    <a:ext cx="395316"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7" name="Rectangle 56"/>
                  <p:cNvSpPr/>
                  <p:nvPr/>
                </p:nvSpPr>
                <p:spPr>
                  <a:xfrm>
                    <a:off x="151075" y="4348741"/>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grpSp>
            <p:nvGrpSpPr>
              <p:cNvPr id="22" name="Groupe 140"/>
              <p:cNvGrpSpPr>
                <a:grpSpLocks/>
              </p:cNvGrpSpPr>
              <p:nvPr/>
            </p:nvGrpSpPr>
            <p:grpSpPr bwMode="auto">
              <a:xfrm>
                <a:off x="5481241" y="4293096"/>
                <a:ext cx="395536" cy="216024"/>
                <a:chOff x="0" y="4293096"/>
                <a:chExt cx="395536" cy="216024"/>
              </a:xfrm>
            </p:grpSpPr>
            <p:sp>
              <p:nvSpPr>
                <p:cNvPr id="47" name="Rectangle 46"/>
                <p:cNvSpPr/>
                <p:nvPr/>
              </p:nvSpPr>
              <p:spPr>
                <a:xfrm>
                  <a:off x="32" y="4293165"/>
                  <a:ext cx="39531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8" name="Rectangle 47"/>
                <p:cNvSpPr/>
                <p:nvPr/>
              </p:nvSpPr>
              <p:spPr>
                <a:xfrm>
                  <a:off x="150856" y="4348741"/>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3" name="Groupe 141"/>
              <p:cNvGrpSpPr>
                <a:grpSpLocks/>
              </p:cNvGrpSpPr>
              <p:nvPr/>
            </p:nvGrpSpPr>
            <p:grpSpPr bwMode="auto">
              <a:xfrm>
                <a:off x="5866807" y="4293096"/>
                <a:ext cx="395536" cy="216024"/>
                <a:chOff x="0" y="4293096"/>
                <a:chExt cx="395536" cy="216024"/>
              </a:xfrm>
            </p:grpSpPr>
            <p:sp>
              <p:nvSpPr>
                <p:cNvPr id="45" name="Rectangle 44"/>
                <p:cNvSpPr/>
                <p:nvPr/>
              </p:nvSpPr>
              <p:spPr>
                <a:xfrm>
                  <a:off x="257" y="4293165"/>
                  <a:ext cx="395316"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6" name="Rectangle 45"/>
                <p:cNvSpPr/>
                <p:nvPr/>
              </p:nvSpPr>
              <p:spPr>
                <a:xfrm>
                  <a:off x="151080" y="4348741"/>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4" name="Groupe 142"/>
              <p:cNvGrpSpPr>
                <a:grpSpLocks/>
              </p:cNvGrpSpPr>
              <p:nvPr/>
            </p:nvGrpSpPr>
            <p:grpSpPr bwMode="auto">
              <a:xfrm>
                <a:off x="6640880" y="4293096"/>
                <a:ext cx="395536" cy="216024"/>
                <a:chOff x="0" y="4293096"/>
                <a:chExt cx="395536" cy="216024"/>
              </a:xfrm>
            </p:grpSpPr>
            <p:sp>
              <p:nvSpPr>
                <p:cNvPr id="43" name="Rectangle 42"/>
                <p:cNvSpPr/>
                <p:nvPr/>
              </p:nvSpPr>
              <p:spPr>
                <a:xfrm>
                  <a:off x="-646" y="4293165"/>
                  <a:ext cx="396904"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4" name="Rectangle 43"/>
                <p:cNvSpPr/>
                <p:nvPr/>
              </p:nvSpPr>
              <p:spPr>
                <a:xfrm>
                  <a:off x="150178" y="4348741"/>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5" name="Groupe 143"/>
              <p:cNvGrpSpPr>
                <a:grpSpLocks/>
              </p:cNvGrpSpPr>
              <p:nvPr/>
            </p:nvGrpSpPr>
            <p:grpSpPr bwMode="auto">
              <a:xfrm>
                <a:off x="6245344" y="4293096"/>
                <a:ext cx="395536" cy="216024"/>
                <a:chOff x="0" y="4293096"/>
                <a:chExt cx="395536" cy="216024"/>
              </a:xfrm>
            </p:grpSpPr>
            <p:sp>
              <p:nvSpPr>
                <p:cNvPr id="41" name="Rectangle 40"/>
                <p:cNvSpPr/>
                <p:nvPr/>
              </p:nvSpPr>
              <p:spPr>
                <a:xfrm>
                  <a:off x="-427" y="4293165"/>
                  <a:ext cx="395316"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2" name="Rectangle 41"/>
                <p:cNvSpPr/>
                <p:nvPr/>
              </p:nvSpPr>
              <p:spPr>
                <a:xfrm>
                  <a:off x="150396" y="4348741"/>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6" name="Groupe 144"/>
              <p:cNvGrpSpPr>
                <a:grpSpLocks/>
              </p:cNvGrpSpPr>
              <p:nvPr/>
            </p:nvGrpSpPr>
            <p:grpSpPr bwMode="auto">
              <a:xfrm>
                <a:off x="7036416" y="4293096"/>
                <a:ext cx="1186608" cy="216024"/>
                <a:chOff x="7036416" y="4293096"/>
                <a:chExt cx="1186608" cy="216024"/>
              </a:xfrm>
            </p:grpSpPr>
            <p:grpSp>
              <p:nvGrpSpPr>
                <p:cNvPr id="32" name="Groupe 152"/>
                <p:cNvGrpSpPr>
                  <a:grpSpLocks/>
                </p:cNvGrpSpPr>
                <p:nvPr/>
              </p:nvGrpSpPr>
              <p:grpSpPr bwMode="auto">
                <a:xfrm>
                  <a:off x="7431952" y="4293096"/>
                  <a:ext cx="395536" cy="216024"/>
                  <a:chOff x="0" y="4293096"/>
                  <a:chExt cx="395536" cy="216024"/>
                </a:xfrm>
              </p:grpSpPr>
              <p:sp>
                <p:nvSpPr>
                  <p:cNvPr id="39" name="Rectangle 38"/>
                  <p:cNvSpPr/>
                  <p:nvPr/>
                </p:nvSpPr>
                <p:spPr>
                  <a:xfrm>
                    <a:off x="-40775" y="4293165"/>
                    <a:ext cx="436594"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0" name="Rectangle 39"/>
                  <p:cNvSpPr/>
                  <p:nvPr/>
                </p:nvSpPr>
                <p:spPr>
                  <a:xfrm>
                    <a:off x="149739" y="4348741"/>
                    <a:ext cx="153998"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33" name="Groupe 153"/>
                <p:cNvGrpSpPr>
                  <a:grpSpLocks/>
                </p:cNvGrpSpPr>
                <p:nvPr/>
              </p:nvGrpSpPr>
              <p:grpSpPr bwMode="auto">
                <a:xfrm>
                  <a:off x="7036416" y="4293096"/>
                  <a:ext cx="395536" cy="216024"/>
                  <a:chOff x="0" y="4293096"/>
                  <a:chExt cx="395536" cy="216024"/>
                </a:xfrm>
              </p:grpSpPr>
              <p:sp>
                <p:nvSpPr>
                  <p:cNvPr id="37" name="Rectangle 36"/>
                  <p:cNvSpPr/>
                  <p:nvPr/>
                </p:nvSpPr>
                <p:spPr>
                  <a:xfrm>
                    <a:off x="722" y="4293165"/>
                    <a:ext cx="354039"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8" name="Rectangle 37"/>
                  <p:cNvSpPr/>
                  <p:nvPr/>
                </p:nvSpPr>
                <p:spPr>
                  <a:xfrm>
                    <a:off x="151546" y="4348741"/>
                    <a:ext cx="13336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34" name="Groupe 154"/>
                <p:cNvGrpSpPr>
                  <a:grpSpLocks/>
                </p:cNvGrpSpPr>
                <p:nvPr/>
              </p:nvGrpSpPr>
              <p:grpSpPr bwMode="auto">
                <a:xfrm>
                  <a:off x="7827488" y="4293096"/>
                  <a:ext cx="395536" cy="216024"/>
                  <a:chOff x="0" y="4293096"/>
                  <a:chExt cx="395536" cy="216024"/>
                </a:xfrm>
              </p:grpSpPr>
              <p:sp>
                <p:nvSpPr>
                  <p:cNvPr id="35" name="Rectangle 34"/>
                  <p:cNvSpPr/>
                  <p:nvPr/>
                </p:nvSpPr>
                <p:spPr>
                  <a:xfrm>
                    <a:off x="283" y="4293165"/>
                    <a:ext cx="39531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6" name="Rectangle 35"/>
                  <p:cNvSpPr/>
                  <p:nvPr/>
                </p:nvSpPr>
                <p:spPr>
                  <a:xfrm>
                    <a:off x="151107" y="4348741"/>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sp>
            <p:nvSpPr>
              <p:cNvPr id="27" name="Rectangle 26"/>
              <p:cNvSpPr/>
              <p:nvPr/>
            </p:nvSpPr>
            <p:spPr bwMode="auto">
              <a:xfrm>
                <a:off x="8597766" y="4293165"/>
                <a:ext cx="395316"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28" name="Groupe 146"/>
              <p:cNvGrpSpPr>
                <a:grpSpLocks/>
              </p:cNvGrpSpPr>
              <p:nvPr/>
            </p:nvGrpSpPr>
            <p:grpSpPr bwMode="auto">
              <a:xfrm>
                <a:off x="8202858" y="4293096"/>
                <a:ext cx="395536" cy="216024"/>
                <a:chOff x="0" y="4293096"/>
                <a:chExt cx="395536" cy="216024"/>
              </a:xfrm>
            </p:grpSpPr>
            <p:sp>
              <p:nvSpPr>
                <p:cNvPr id="30" name="Rectangle 29"/>
                <p:cNvSpPr/>
                <p:nvPr/>
              </p:nvSpPr>
              <p:spPr>
                <a:xfrm>
                  <a:off x="-409" y="4293165"/>
                  <a:ext cx="39531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1" name="Rectangle 30"/>
                <p:cNvSpPr/>
                <p:nvPr/>
              </p:nvSpPr>
              <p:spPr>
                <a:xfrm>
                  <a:off x="150415" y="4348741"/>
                  <a:ext cx="152411"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29" name="Rectangle 28"/>
              <p:cNvSpPr/>
              <p:nvPr/>
            </p:nvSpPr>
            <p:spPr>
              <a:xfrm>
                <a:off x="8993082" y="4293165"/>
                <a:ext cx="150824"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grpSp>
        <p:nvGrpSpPr>
          <p:cNvPr id="120" name="Groupe 119"/>
          <p:cNvGrpSpPr>
            <a:grpSpLocks/>
          </p:cNvGrpSpPr>
          <p:nvPr/>
        </p:nvGrpSpPr>
        <p:grpSpPr bwMode="auto">
          <a:xfrm>
            <a:off x="1639693" y="3673879"/>
            <a:ext cx="9037637" cy="1381127"/>
            <a:chOff x="0" y="4293096"/>
            <a:chExt cx="9144000" cy="1656184"/>
          </a:xfrm>
        </p:grpSpPr>
        <p:sp>
          <p:nvSpPr>
            <p:cNvPr id="121" name="Rectangle 120"/>
            <p:cNvSpPr/>
            <p:nvPr/>
          </p:nvSpPr>
          <p:spPr>
            <a:xfrm>
              <a:off x="0" y="4509051"/>
              <a:ext cx="9144000" cy="12242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122" name="Groupe 14"/>
            <p:cNvGrpSpPr>
              <a:grpSpLocks/>
            </p:cNvGrpSpPr>
            <p:nvPr/>
          </p:nvGrpSpPr>
          <p:grpSpPr bwMode="auto">
            <a:xfrm>
              <a:off x="0" y="4293096"/>
              <a:ext cx="9144000" cy="216024"/>
              <a:chOff x="0" y="4293096"/>
              <a:chExt cx="9144000" cy="216024"/>
            </a:xfrm>
          </p:grpSpPr>
          <p:grpSp>
            <p:nvGrpSpPr>
              <p:cNvPr id="197" name="Groupe 10"/>
              <p:cNvGrpSpPr>
                <a:grpSpLocks/>
              </p:cNvGrpSpPr>
              <p:nvPr/>
            </p:nvGrpSpPr>
            <p:grpSpPr bwMode="auto">
              <a:xfrm>
                <a:off x="0" y="4293096"/>
                <a:ext cx="2741783" cy="216024"/>
                <a:chOff x="0" y="4293096"/>
                <a:chExt cx="2741783" cy="216024"/>
              </a:xfrm>
            </p:grpSpPr>
            <p:grpSp>
              <p:nvGrpSpPr>
                <p:cNvPr id="249" name="Groupe 9"/>
                <p:cNvGrpSpPr>
                  <a:grpSpLocks/>
                </p:cNvGrpSpPr>
                <p:nvPr/>
              </p:nvGrpSpPr>
              <p:grpSpPr bwMode="auto">
                <a:xfrm>
                  <a:off x="0" y="4293096"/>
                  <a:ext cx="395536" cy="216024"/>
                  <a:chOff x="0" y="4293096"/>
                  <a:chExt cx="395536" cy="216024"/>
                </a:xfrm>
              </p:grpSpPr>
              <p:sp>
                <p:nvSpPr>
                  <p:cNvPr id="268" name="Rectangle 267"/>
                  <p:cNvSpPr/>
                  <p:nvPr/>
                </p:nvSpPr>
                <p:spPr>
                  <a:xfrm>
                    <a:off x="0" y="4293096"/>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69" name="Rectangle 268"/>
                  <p:cNvSpPr/>
                  <p:nvPr/>
                </p:nvSpPr>
                <p:spPr>
                  <a:xfrm>
                    <a:off x="150813"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50" name="Groupe 63"/>
                <p:cNvGrpSpPr>
                  <a:grpSpLocks/>
                </p:cNvGrpSpPr>
                <p:nvPr/>
              </p:nvGrpSpPr>
              <p:grpSpPr bwMode="auto">
                <a:xfrm>
                  <a:off x="385566" y="4293096"/>
                  <a:ext cx="395536" cy="216024"/>
                  <a:chOff x="0" y="4293096"/>
                  <a:chExt cx="395536" cy="216024"/>
                </a:xfrm>
              </p:grpSpPr>
              <p:sp>
                <p:nvSpPr>
                  <p:cNvPr id="266" name="Rectangle 265"/>
                  <p:cNvSpPr/>
                  <p:nvPr/>
                </p:nvSpPr>
                <p:spPr>
                  <a:xfrm>
                    <a:off x="197" y="4293096"/>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67" name="Rectangle 266"/>
                  <p:cNvSpPr/>
                  <p:nvPr/>
                </p:nvSpPr>
                <p:spPr>
                  <a:xfrm>
                    <a:off x="151009"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51" name="Groupe 66"/>
                <p:cNvGrpSpPr>
                  <a:grpSpLocks/>
                </p:cNvGrpSpPr>
                <p:nvPr/>
              </p:nvGrpSpPr>
              <p:grpSpPr bwMode="auto">
                <a:xfrm>
                  <a:off x="1950711" y="4293096"/>
                  <a:ext cx="395536" cy="216024"/>
                  <a:chOff x="0" y="4293096"/>
                  <a:chExt cx="395536" cy="216024"/>
                </a:xfrm>
              </p:grpSpPr>
              <p:sp>
                <p:nvSpPr>
                  <p:cNvPr id="264" name="Rectangle 263"/>
                  <p:cNvSpPr/>
                  <p:nvPr/>
                </p:nvSpPr>
                <p:spPr>
                  <a:xfrm>
                    <a:off x="327" y="4293096"/>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65" name="Rectangle 264"/>
                  <p:cNvSpPr/>
                  <p:nvPr/>
                </p:nvSpPr>
                <p:spPr>
                  <a:xfrm>
                    <a:off x="151139"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52" name="Groupe 69"/>
                <p:cNvGrpSpPr>
                  <a:grpSpLocks/>
                </p:cNvGrpSpPr>
                <p:nvPr/>
              </p:nvGrpSpPr>
              <p:grpSpPr bwMode="auto">
                <a:xfrm>
                  <a:off x="1159639" y="4293096"/>
                  <a:ext cx="395536" cy="216024"/>
                  <a:chOff x="0" y="4293096"/>
                  <a:chExt cx="395536" cy="216024"/>
                </a:xfrm>
              </p:grpSpPr>
              <p:sp>
                <p:nvSpPr>
                  <p:cNvPr id="262" name="Rectangle 261"/>
                  <p:cNvSpPr/>
                  <p:nvPr/>
                </p:nvSpPr>
                <p:spPr>
                  <a:xfrm>
                    <a:off x="-764" y="4293096"/>
                    <a:ext cx="396875"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63" name="Rectangle 262"/>
                  <p:cNvSpPr/>
                  <p:nvPr/>
                </p:nvSpPr>
                <p:spPr>
                  <a:xfrm>
                    <a:off x="150049" y="4348673"/>
                    <a:ext cx="153987"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53" name="Groupe 72"/>
                <p:cNvGrpSpPr>
                  <a:grpSpLocks/>
                </p:cNvGrpSpPr>
                <p:nvPr/>
              </p:nvGrpSpPr>
              <p:grpSpPr bwMode="auto">
                <a:xfrm>
                  <a:off x="1555175" y="4293096"/>
                  <a:ext cx="395536" cy="216024"/>
                  <a:chOff x="0" y="4293096"/>
                  <a:chExt cx="395536" cy="216024"/>
                </a:xfrm>
              </p:grpSpPr>
              <p:sp>
                <p:nvSpPr>
                  <p:cNvPr id="260" name="Rectangle 259"/>
                  <p:cNvSpPr/>
                  <p:nvPr/>
                </p:nvSpPr>
                <p:spPr>
                  <a:xfrm>
                    <a:off x="575" y="4293096"/>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61" name="Rectangle 260"/>
                  <p:cNvSpPr/>
                  <p:nvPr/>
                </p:nvSpPr>
                <p:spPr>
                  <a:xfrm>
                    <a:off x="151388"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54" name="Groupe 75"/>
                <p:cNvGrpSpPr>
                  <a:grpSpLocks/>
                </p:cNvGrpSpPr>
                <p:nvPr/>
              </p:nvGrpSpPr>
              <p:grpSpPr bwMode="auto">
                <a:xfrm>
                  <a:off x="764103" y="4293096"/>
                  <a:ext cx="395536" cy="216024"/>
                  <a:chOff x="0" y="4293096"/>
                  <a:chExt cx="395536" cy="216024"/>
                </a:xfrm>
              </p:grpSpPr>
              <p:sp>
                <p:nvSpPr>
                  <p:cNvPr id="258" name="Rectangle 257"/>
                  <p:cNvSpPr/>
                  <p:nvPr/>
                </p:nvSpPr>
                <p:spPr>
                  <a:xfrm>
                    <a:off x="-515" y="4293096"/>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59" name="Rectangle 258"/>
                  <p:cNvSpPr/>
                  <p:nvPr/>
                </p:nvSpPr>
                <p:spPr>
                  <a:xfrm>
                    <a:off x="150297"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55" name="Groupe 78"/>
                <p:cNvGrpSpPr>
                  <a:grpSpLocks/>
                </p:cNvGrpSpPr>
                <p:nvPr/>
              </p:nvGrpSpPr>
              <p:grpSpPr bwMode="auto">
                <a:xfrm>
                  <a:off x="2346247" y="4293096"/>
                  <a:ext cx="395536" cy="216024"/>
                  <a:chOff x="0" y="4293096"/>
                  <a:chExt cx="395536" cy="216024"/>
                </a:xfrm>
              </p:grpSpPr>
              <p:sp>
                <p:nvSpPr>
                  <p:cNvPr id="256" name="Rectangle 255"/>
                  <p:cNvSpPr/>
                  <p:nvPr/>
                </p:nvSpPr>
                <p:spPr>
                  <a:xfrm>
                    <a:off x="78" y="4293096"/>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57" name="Rectangle 256"/>
                  <p:cNvSpPr/>
                  <p:nvPr/>
                </p:nvSpPr>
                <p:spPr>
                  <a:xfrm>
                    <a:off x="150891"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grpSp>
            <p:nvGrpSpPr>
              <p:cNvPr id="198" name="Groupe 81"/>
              <p:cNvGrpSpPr>
                <a:grpSpLocks/>
              </p:cNvGrpSpPr>
              <p:nvPr/>
            </p:nvGrpSpPr>
            <p:grpSpPr bwMode="auto">
              <a:xfrm>
                <a:off x="2739458" y="4293096"/>
                <a:ext cx="2741783" cy="216024"/>
                <a:chOff x="0" y="4293096"/>
                <a:chExt cx="2741783" cy="216024"/>
              </a:xfrm>
            </p:grpSpPr>
            <p:grpSp>
              <p:nvGrpSpPr>
                <p:cNvPr id="228" name="Groupe 82"/>
                <p:cNvGrpSpPr>
                  <a:grpSpLocks/>
                </p:cNvGrpSpPr>
                <p:nvPr/>
              </p:nvGrpSpPr>
              <p:grpSpPr bwMode="auto">
                <a:xfrm>
                  <a:off x="0" y="4293096"/>
                  <a:ext cx="395536" cy="216024"/>
                  <a:chOff x="0" y="4293096"/>
                  <a:chExt cx="395536" cy="216024"/>
                </a:xfrm>
              </p:grpSpPr>
              <p:sp>
                <p:nvSpPr>
                  <p:cNvPr id="247" name="Rectangle 246"/>
                  <p:cNvSpPr/>
                  <p:nvPr/>
                </p:nvSpPr>
                <p:spPr>
                  <a:xfrm>
                    <a:off x="567" y="4293096"/>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48" name="Rectangle 247"/>
                  <p:cNvSpPr/>
                  <p:nvPr/>
                </p:nvSpPr>
                <p:spPr>
                  <a:xfrm>
                    <a:off x="151380"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29" name="Groupe 83"/>
                <p:cNvGrpSpPr>
                  <a:grpSpLocks/>
                </p:cNvGrpSpPr>
                <p:nvPr/>
              </p:nvGrpSpPr>
              <p:grpSpPr bwMode="auto">
                <a:xfrm>
                  <a:off x="385566" y="4293096"/>
                  <a:ext cx="395536" cy="216024"/>
                  <a:chOff x="0" y="4293096"/>
                  <a:chExt cx="395536" cy="216024"/>
                </a:xfrm>
              </p:grpSpPr>
              <p:sp>
                <p:nvSpPr>
                  <p:cNvPr id="245" name="Rectangle 244"/>
                  <p:cNvSpPr/>
                  <p:nvPr/>
                </p:nvSpPr>
                <p:spPr>
                  <a:xfrm>
                    <a:off x="764" y="4293096"/>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46" name="Rectangle 245"/>
                  <p:cNvSpPr/>
                  <p:nvPr/>
                </p:nvSpPr>
                <p:spPr>
                  <a:xfrm>
                    <a:off x="151576"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30" name="Groupe 84"/>
                <p:cNvGrpSpPr>
                  <a:grpSpLocks/>
                </p:cNvGrpSpPr>
                <p:nvPr/>
              </p:nvGrpSpPr>
              <p:grpSpPr bwMode="auto">
                <a:xfrm>
                  <a:off x="1950711" y="4293096"/>
                  <a:ext cx="395536" cy="216024"/>
                  <a:chOff x="0" y="4293096"/>
                  <a:chExt cx="395536" cy="216024"/>
                </a:xfrm>
              </p:grpSpPr>
              <p:sp>
                <p:nvSpPr>
                  <p:cNvPr id="243" name="Rectangle 242"/>
                  <p:cNvSpPr/>
                  <p:nvPr/>
                </p:nvSpPr>
                <p:spPr>
                  <a:xfrm>
                    <a:off x="42169" y="4293096"/>
                    <a:ext cx="354012"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44" name="Rectangle 243"/>
                  <p:cNvSpPr/>
                  <p:nvPr/>
                </p:nvSpPr>
                <p:spPr>
                  <a:xfrm>
                    <a:off x="159644" y="4348673"/>
                    <a:ext cx="144462"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31" name="Groupe 85"/>
                <p:cNvGrpSpPr>
                  <a:grpSpLocks/>
                </p:cNvGrpSpPr>
                <p:nvPr/>
              </p:nvGrpSpPr>
              <p:grpSpPr bwMode="auto">
                <a:xfrm>
                  <a:off x="1159639" y="4293096"/>
                  <a:ext cx="395536" cy="216024"/>
                  <a:chOff x="0" y="4293096"/>
                  <a:chExt cx="395536" cy="216024"/>
                </a:xfrm>
              </p:grpSpPr>
              <p:sp>
                <p:nvSpPr>
                  <p:cNvPr id="241" name="Rectangle 240"/>
                  <p:cNvSpPr/>
                  <p:nvPr/>
                </p:nvSpPr>
                <p:spPr>
                  <a:xfrm>
                    <a:off x="-197" y="4293096"/>
                    <a:ext cx="438150"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42" name="Rectangle 241"/>
                  <p:cNvSpPr/>
                  <p:nvPr/>
                </p:nvSpPr>
                <p:spPr>
                  <a:xfrm>
                    <a:off x="150616" y="4348673"/>
                    <a:ext cx="195262"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32" name="Groupe 86"/>
                <p:cNvGrpSpPr>
                  <a:grpSpLocks/>
                </p:cNvGrpSpPr>
                <p:nvPr/>
              </p:nvGrpSpPr>
              <p:grpSpPr bwMode="auto">
                <a:xfrm>
                  <a:off x="1555175" y="4293096"/>
                  <a:ext cx="395536" cy="216024"/>
                  <a:chOff x="0" y="4293096"/>
                  <a:chExt cx="395536" cy="216024"/>
                </a:xfrm>
              </p:grpSpPr>
              <p:sp>
                <p:nvSpPr>
                  <p:cNvPr id="239" name="Rectangle 238"/>
                  <p:cNvSpPr/>
                  <p:nvPr/>
                </p:nvSpPr>
                <p:spPr>
                  <a:xfrm>
                    <a:off x="42417" y="4293096"/>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40" name="Rectangle 239"/>
                  <p:cNvSpPr/>
                  <p:nvPr/>
                </p:nvSpPr>
                <p:spPr>
                  <a:xfrm>
                    <a:off x="193230"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33" name="Groupe 87"/>
                <p:cNvGrpSpPr>
                  <a:grpSpLocks/>
                </p:cNvGrpSpPr>
                <p:nvPr/>
              </p:nvGrpSpPr>
              <p:grpSpPr bwMode="auto">
                <a:xfrm>
                  <a:off x="764103" y="4293096"/>
                  <a:ext cx="395536" cy="216024"/>
                  <a:chOff x="0" y="4293096"/>
                  <a:chExt cx="395536" cy="216024"/>
                </a:xfrm>
              </p:grpSpPr>
              <p:sp>
                <p:nvSpPr>
                  <p:cNvPr id="237" name="Rectangle 236"/>
                  <p:cNvSpPr/>
                  <p:nvPr/>
                </p:nvSpPr>
                <p:spPr>
                  <a:xfrm>
                    <a:off x="52" y="4293096"/>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38" name="Rectangle 237"/>
                  <p:cNvSpPr/>
                  <p:nvPr/>
                </p:nvSpPr>
                <p:spPr>
                  <a:xfrm>
                    <a:off x="150864"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34" name="Groupe 88"/>
                <p:cNvGrpSpPr>
                  <a:grpSpLocks/>
                </p:cNvGrpSpPr>
                <p:nvPr/>
              </p:nvGrpSpPr>
              <p:grpSpPr bwMode="auto">
                <a:xfrm>
                  <a:off x="2346247" y="4293096"/>
                  <a:ext cx="395536" cy="216024"/>
                  <a:chOff x="0" y="4293096"/>
                  <a:chExt cx="395536" cy="216024"/>
                </a:xfrm>
              </p:grpSpPr>
              <p:sp>
                <p:nvSpPr>
                  <p:cNvPr id="235" name="Rectangle 234"/>
                  <p:cNvSpPr/>
                  <p:nvPr/>
                </p:nvSpPr>
                <p:spPr>
                  <a:xfrm>
                    <a:off x="645" y="4293096"/>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36" name="Rectangle 235"/>
                  <p:cNvSpPr/>
                  <p:nvPr/>
                </p:nvSpPr>
                <p:spPr>
                  <a:xfrm>
                    <a:off x="151458"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grpSp>
            <p:nvGrpSpPr>
              <p:cNvPr id="199" name="Groupe 104"/>
              <p:cNvGrpSpPr>
                <a:grpSpLocks/>
              </p:cNvGrpSpPr>
              <p:nvPr/>
            </p:nvGrpSpPr>
            <p:grpSpPr bwMode="auto">
              <a:xfrm>
                <a:off x="5481241" y="4293096"/>
                <a:ext cx="395536" cy="216024"/>
                <a:chOff x="0" y="4293096"/>
                <a:chExt cx="395536" cy="216024"/>
              </a:xfrm>
            </p:grpSpPr>
            <p:sp>
              <p:nvSpPr>
                <p:cNvPr id="226" name="Rectangle 225"/>
                <p:cNvSpPr/>
                <p:nvPr/>
              </p:nvSpPr>
              <p:spPr>
                <a:xfrm>
                  <a:off x="397" y="4293096"/>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27" name="Rectangle 226"/>
                <p:cNvSpPr/>
                <p:nvPr/>
              </p:nvSpPr>
              <p:spPr>
                <a:xfrm>
                  <a:off x="151209"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00" name="Groupe 105"/>
              <p:cNvGrpSpPr>
                <a:grpSpLocks/>
              </p:cNvGrpSpPr>
              <p:nvPr/>
            </p:nvGrpSpPr>
            <p:grpSpPr bwMode="auto">
              <a:xfrm>
                <a:off x="5866807" y="4293096"/>
                <a:ext cx="395536" cy="216024"/>
                <a:chOff x="0" y="4293096"/>
                <a:chExt cx="395536" cy="216024"/>
              </a:xfrm>
            </p:grpSpPr>
            <p:sp>
              <p:nvSpPr>
                <p:cNvPr id="224" name="Rectangle 223"/>
                <p:cNvSpPr/>
                <p:nvPr/>
              </p:nvSpPr>
              <p:spPr>
                <a:xfrm>
                  <a:off x="593" y="4293096"/>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25" name="Rectangle 224"/>
                <p:cNvSpPr/>
                <p:nvPr/>
              </p:nvSpPr>
              <p:spPr>
                <a:xfrm>
                  <a:off x="151406"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01" name="Groupe 107"/>
              <p:cNvGrpSpPr>
                <a:grpSpLocks/>
              </p:cNvGrpSpPr>
              <p:nvPr/>
            </p:nvGrpSpPr>
            <p:grpSpPr bwMode="auto">
              <a:xfrm>
                <a:off x="6640880" y="4293096"/>
                <a:ext cx="395536" cy="216024"/>
                <a:chOff x="0" y="4293096"/>
                <a:chExt cx="395536" cy="216024"/>
              </a:xfrm>
            </p:grpSpPr>
            <p:sp>
              <p:nvSpPr>
                <p:cNvPr id="222" name="Rectangle 221"/>
                <p:cNvSpPr/>
                <p:nvPr/>
              </p:nvSpPr>
              <p:spPr>
                <a:xfrm>
                  <a:off x="-367" y="4293096"/>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23" name="Rectangle 222"/>
                <p:cNvSpPr/>
                <p:nvPr/>
              </p:nvSpPr>
              <p:spPr>
                <a:xfrm>
                  <a:off x="150445"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02" name="Groupe 109"/>
              <p:cNvGrpSpPr>
                <a:grpSpLocks/>
              </p:cNvGrpSpPr>
              <p:nvPr/>
            </p:nvGrpSpPr>
            <p:grpSpPr bwMode="auto">
              <a:xfrm>
                <a:off x="6245344" y="4293096"/>
                <a:ext cx="395536" cy="216024"/>
                <a:chOff x="0" y="4293096"/>
                <a:chExt cx="395536" cy="216024"/>
              </a:xfrm>
            </p:grpSpPr>
            <p:sp>
              <p:nvSpPr>
                <p:cNvPr id="220" name="Rectangle 219"/>
                <p:cNvSpPr/>
                <p:nvPr/>
              </p:nvSpPr>
              <p:spPr>
                <a:xfrm>
                  <a:off x="-119" y="4293096"/>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21" name="Rectangle 220"/>
                <p:cNvSpPr/>
                <p:nvPr/>
              </p:nvSpPr>
              <p:spPr>
                <a:xfrm>
                  <a:off x="150694"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03" name="Groupe 13"/>
              <p:cNvGrpSpPr>
                <a:grpSpLocks/>
              </p:cNvGrpSpPr>
              <p:nvPr/>
            </p:nvGrpSpPr>
            <p:grpSpPr bwMode="auto">
              <a:xfrm>
                <a:off x="7036416" y="4293096"/>
                <a:ext cx="1186608" cy="216024"/>
                <a:chOff x="7036416" y="4293096"/>
                <a:chExt cx="1186608" cy="216024"/>
              </a:xfrm>
            </p:grpSpPr>
            <p:grpSp>
              <p:nvGrpSpPr>
                <p:cNvPr id="211" name="Groupe 106"/>
                <p:cNvGrpSpPr>
                  <a:grpSpLocks/>
                </p:cNvGrpSpPr>
                <p:nvPr/>
              </p:nvGrpSpPr>
              <p:grpSpPr bwMode="auto">
                <a:xfrm>
                  <a:off x="7431952" y="4293096"/>
                  <a:ext cx="395536" cy="216024"/>
                  <a:chOff x="0" y="4293096"/>
                  <a:chExt cx="395536" cy="216024"/>
                </a:xfrm>
              </p:grpSpPr>
              <p:sp>
                <p:nvSpPr>
                  <p:cNvPr id="218" name="Rectangle 217"/>
                  <p:cNvSpPr/>
                  <p:nvPr/>
                </p:nvSpPr>
                <p:spPr>
                  <a:xfrm>
                    <a:off x="-42139" y="4293096"/>
                    <a:ext cx="438150"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19" name="Rectangle 218"/>
                  <p:cNvSpPr/>
                  <p:nvPr/>
                </p:nvSpPr>
                <p:spPr>
                  <a:xfrm>
                    <a:off x="149948" y="4348673"/>
                    <a:ext cx="153988"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12" name="Groupe 108"/>
                <p:cNvGrpSpPr>
                  <a:grpSpLocks/>
                </p:cNvGrpSpPr>
                <p:nvPr/>
              </p:nvGrpSpPr>
              <p:grpSpPr bwMode="auto">
                <a:xfrm>
                  <a:off x="7036416" y="4293096"/>
                  <a:ext cx="395536" cy="216024"/>
                  <a:chOff x="0" y="4293096"/>
                  <a:chExt cx="395536" cy="216024"/>
                </a:xfrm>
              </p:grpSpPr>
              <p:sp>
                <p:nvSpPr>
                  <p:cNvPr id="216" name="Rectangle 215"/>
                  <p:cNvSpPr/>
                  <p:nvPr/>
                </p:nvSpPr>
                <p:spPr>
                  <a:xfrm>
                    <a:off x="-616" y="4293096"/>
                    <a:ext cx="354013"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17" name="Rectangle 216"/>
                  <p:cNvSpPr/>
                  <p:nvPr/>
                </p:nvSpPr>
                <p:spPr>
                  <a:xfrm>
                    <a:off x="150197" y="4348673"/>
                    <a:ext cx="13335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13" name="Groupe 110"/>
                <p:cNvGrpSpPr>
                  <a:grpSpLocks/>
                </p:cNvGrpSpPr>
                <p:nvPr/>
              </p:nvGrpSpPr>
              <p:grpSpPr bwMode="auto">
                <a:xfrm>
                  <a:off x="7827488" y="4293096"/>
                  <a:ext cx="395536" cy="216024"/>
                  <a:chOff x="0" y="4293096"/>
                  <a:chExt cx="395536" cy="216024"/>
                </a:xfrm>
              </p:grpSpPr>
              <p:sp>
                <p:nvSpPr>
                  <p:cNvPr id="214" name="Rectangle 213"/>
                  <p:cNvSpPr/>
                  <p:nvPr/>
                </p:nvSpPr>
                <p:spPr>
                  <a:xfrm>
                    <a:off x="475" y="4293096"/>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15" name="Rectangle 214"/>
                  <p:cNvSpPr/>
                  <p:nvPr/>
                </p:nvSpPr>
                <p:spPr>
                  <a:xfrm>
                    <a:off x="151287"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grpSp>
            <p:nvGrpSpPr>
              <p:cNvPr id="204" name="Groupe 127"/>
              <p:cNvGrpSpPr>
                <a:grpSpLocks/>
              </p:cNvGrpSpPr>
              <p:nvPr/>
            </p:nvGrpSpPr>
            <p:grpSpPr bwMode="auto">
              <a:xfrm>
                <a:off x="8598394" y="4293096"/>
                <a:ext cx="395536" cy="216024"/>
                <a:chOff x="0" y="4293096"/>
                <a:chExt cx="395536" cy="216024"/>
              </a:xfrm>
            </p:grpSpPr>
            <p:sp>
              <p:nvSpPr>
                <p:cNvPr id="209" name="Rectangle 208"/>
                <p:cNvSpPr/>
                <p:nvPr/>
              </p:nvSpPr>
              <p:spPr>
                <a:xfrm>
                  <a:off x="-494" y="4293096"/>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10" name="Rectangle 209"/>
                <p:cNvSpPr/>
                <p:nvPr/>
              </p:nvSpPr>
              <p:spPr>
                <a:xfrm>
                  <a:off x="150319"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05" name="Groupe 128"/>
              <p:cNvGrpSpPr>
                <a:grpSpLocks/>
              </p:cNvGrpSpPr>
              <p:nvPr/>
            </p:nvGrpSpPr>
            <p:grpSpPr bwMode="auto">
              <a:xfrm>
                <a:off x="8202858" y="4293096"/>
                <a:ext cx="395536" cy="216024"/>
                <a:chOff x="0" y="4293096"/>
                <a:chExt cx="395536" cy="216024"/>
              </a:xfrm>
            </p:grpSpPr>
            <p:sp>
              <p:nvSpPr>
                <p:cNvPr id="207" name="Rectangle 206"/>
                <p:cNvSpPr/>
                <p:nvPr/>
              </p:nvSpPr>
              <p:spPr>
                <a:xfrm>
                  <a:off x="-245" y="4293096"/>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08" name="Rectangle 207"/>
                <p:cNvSpPr/>
                <p:nvPr/>
              </p:nvSpPr>
              <p:spPr>
                <a:xfrm>
                  <a:off x="150567" y="4348673"/>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206" name="Rectangle 205"/>
              <p:cNvSpPr/>
              <p:nvPr/>
            </p:nvSpPr>
            <p:spPr>
              <a:xfrm>
                <a:off x="8993188" y="4293096"/>
                <a:ext cx="150812"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23" name="Groupe 137"/>
            <p:cNvGrpSpPr>
              <a:grpSpLocks/>
            </p:cNvGrpSpPr>
            <p:nvPr/>
          </p:nvGrpSpPr>
          <p:grpSpPr bwMode="auto">
            <a:xfrm>
              <a:off x="0" y="5733256"/>
              <a:ext cx="9144000" cy="216024"/>
              <a:chOff x="0" y="4293096"/>
              <a:chExt cx="9144000" cy="216024"/>
            </a:xfrm>
          </p:grpSpPr>
          <p:grpSp>
            <p:nvGrpSpPr>
              <p:cNvPr id="124" name="Groupe 138"/>
              <p:cNvGrpSpPr>
                <a:grpSpLocks/>
              </p:cNvGrpSpPr>
              <p:nvPr/>
            </p:nvGrpSpPr>
            <p:grpSpPr bwMode="auto">
              <a:xfrm>
                <a:off x="0" y="4293096"/>
                <a:ext cx="2741783" cy="216024"/>
                <a:chOff x="0" y="4293096"/>
                <a:chExt cx="2741783" cy="216024"/>
              </a:xfrm>
            </p:grpSpPr>
            <p:grpSp>
              <p:nvGrpSpPr>
                <p:cNvPr id="176" name="Groupe 190"/>
                <p:cNvGrpSpPr>
                  <a:grpSpLocks/>
                </p:cNvGrpSpPr>
                <p:nvPr/>
              </p:nvGrpSpPr>
              <p:grpSpPr bwMode="auto">
                <a:xfrm>
                  <a:off x="0" y="4293096"/>
                  <a:ext cx="395536" cy="216024"/>
                  <a:chOff x="0" y="4293096"/>
                  <a:chExt cx="395536" cy="216024"/>
                </a:xfrm>
              </p:grpSpPr>
              <p:sp>
                <p:nvSpPr>
                  <p:cNvPr id="195" name="Rectangle 194"/>
                  <p:cNvSpPr/>
                  <p:nvPr/>
                </p:nvSpPr>
                <p:spPr>
                  <a:xfrm>
                    <a:off x="0" y="4293165"/>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96" name="Rectangle 195"/>
                  <p:cNvSpPr/>
                  <p:nvPr/>
                </p:nvSpPr>
                <p:spPr>
                  <a:xfrm>
                    <a:off x="150813"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77" name="Groupe 191"/>
                <p:cNvGrpSpPr>
                  <a:grpSpLocks/>
                </p:cNvGrpSpPr>
                <p:nvPr/>
              </p:nvGrpSpPr>
              <p:grpSpPr bwMode="auto">
                <a:xfrm>
                  <a:off x="385566" y="4293096"/>
                  <a:ext cx="395536" cy="216024"/>
                  <a:chOff x="0" y="4293096"/>
                  <a:chExt cx="395536" cy="216024"/>
                </a:xfrm>
              </p:grpSpPr>
              <p:sp>
                <p:nvSpPr>
                  <p:cNvPr id="193" name="Rectangle 192"/>
                  <p:cNvSpPr/>
                  <p:nvPr/>
                </p:nvSpPr>
                <p:spPr>
                  <a:xfrm>
                    <a:off x="197" y="4293165"/>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94" name="Rectangle 193"/>
                  <p:cNvSpPr/>
                  <p:nvPr/>
                </p:nvSpPr>
                <p:spPr>
                  <a:xfrm>
                    <a:off x="151009"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78" name="Groupe 192"/>
                <p:cNvGrpSpPr>
                  <a:grpSpLocks/>
                </p:cNvGrpSpPr>
                <p:nvPr/>
              </p:nvGrpSpPr>
              <p:grpSpPr bwMode="auto">
                <a:xfrm>
                  <a:off x="1950711" y="4293096"/>
                  <a:ext cx="395536" cy="216024"/>
                  <a:chOff x="0" y="4293096"/>
                  <a:chExt cx="395536" cy="216024"/>
                </a:xfrm>
              </p:grpSpPr>
              <p:sp>
                <p:nvSpPr>
                  <p:cNvPr id="191" name="Rectangle 190"/>
                  <p:cNvSpPr/>
                  <p:nvPr/>
                </p:nvSpPr>
                <p:spPr>
                  <a:xfrm>
                    <a:off x="327" y="4293165"/>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92" name="Rectangle 191"/>
                  <p:cNvSpPr/>
                  <p:nvPr/>
                </p:nvSpPr>
                <p:spPr>
                  <a:xfrm>
                    <a:off x="151139"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79" name="Groupe 193"/>
                <p:cNvGrpSpPr>
                  <a:grpSpLocks/>
                </p:cNvGrpSpPr>
                <p:nvPr/>
              </p:nvGrpSpPr>
              <p:grpSpPr bwMode="auto">
                <a:xfrm>
                  <a:off x="1159639" y="4293096"/>
                  <a:ext cx="395536" cy="216024"/>
                  <a:chOff x="0" y="4293096"/>
                  <a:chExt cx="395536" cy="216024"/>
                </a:xfrm>
              </p:grpSpPr>
              <p:sp>
                <p:nvSpPr>
                  <p:cNvPr id="189" name="Rectangle 188"/>
                  <p:cNvSpPr/>
                  <p:nvPr/>
                </p:nvSpPr>
                <p:spPr>
                  <a:xfrm>
                    <a:off x="-764" y="4293165"/>
                    <a:ext cx="396875"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90" name="Rectangle 189"/>
                  <p:cNvSpPr/>
                  <p:nvPr/>
                </p:nvSpPr>
                <p:spPr>
                  <a:xfrm>
                    <a:off x="150049" y="4348741"/>
                    <a:ext cx="153987"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80" name="Groupe 194"/>
                <p:cNvGrpSpPr>
                  <a:grpSpLocks/>
                </p:cNvGrpSpPr>
                <p:nvPr/>
              </p:nvGrpSpPr>
              <p:grpSpPr bwMode="auto">
                <a:xfrm>
                  <a:off x="1555175" y="4293096"/>
                  <a:ext cx="395536" cy="216024"/>
                  <a:chOff x="0" y="4293096"/>
                  <a:chExt cx="395536" cy="216024"/>
                </a:xfrm>
              </p:grpSpPr>
              <p:sp>
                <p:nvSpPr>
                  <p:cNvPr id="187" name="Rectangle 186"/>
                  <p:cNvSpPr/>
                  <p:nvPr/>
                </p:nvSpPr>
                <p:spPr>
                  <a:xfrm>
                    <a:off x="575" y="4293165"/>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88" name="Rectangle 187"/>
                  <p:cNvSpPr/>
                  <p:nvPr/>
                </p:nvSpPr>
                <p:spPr>
                  <a:xfrm>
                    <a:off x="151388"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81" name="Groupe 195"/>
                <p:cNvGrpSpPr>
                  <a:grpSpLocks/>
                </p:cNvGrpSpPr>
                <p:nvPr/>
              </p:nvGrpSpPr>
              <p:grpSpPr bwMode="auto">
                <a:xfrm>
                  <a:off x="764103" y="4293096"/>
                  <a:ext cx="395536" cy="216024"/>
                  <a:chOff x="0" y="4293096"/>
                  <a:chExt cx="395536" cy="216024"/>
                </a:xfrm>
              </p:grpSpPr>
              <p:sp>
                <p:nvSpPr>
                  <p:cNvPr id="185" name="Rectangle 184"/>
                  <p:cNvSpPr/>
                  <p:nvPr/>
                </p:nvSpPr>
                <p:spPr>
                  <a:xfrm>
                    <a:off x="-515" y="4293165"/>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86" name="Rectangle 185"/>
                  <p:cNvSpPr/>
                  <p:nvPr/>
                </p:nvSpPr>
                <p:spPr>
                  <a:xfrm>
                    <a:off x="150297"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82" name="Groupe 196"/>
                <p:cNvGrpSpPr>
                  <a:grpSpLocks/>
                </p:cNvGrpSpPr>
                <p:nvPr/>
              </p:nvGrpSpPr>
              <p:grpSpPr bwMode="auto">
                <a:xfrm>
                  <a:off x="2346247" y="4293096"/>
                  <a:ext cx="395536" cy="216024"/>
                  <a:chOff x="0" y="4293096"/>
                  <a:chExt cx="395536" cy="216024"/>
                </a:xfrm>
              </p:grpSpPr>
              <p:sp>
                <p:nvSpPr>
                  <p:cNvPr id="183" name="Rectangle 182"/>
                  <p:cNvSpPr/>
                  <p:nvPr/>
                </p:nvSpPr>
                <p:spPr>
                  <a:xfrm>
                    <a:off x="78" y="4293165"/>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84" name="Rectangle 183"/>
                  <p:cNvSpPr/>
                  <p:nvPr/>
                </p:nvSpPr>
                <p:spPr>
                  <a:xfrm>
                    <a:off x="150891"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grpSp>
            <p:nvGrpSpPr>
              <p:cNvPr id="125" name="Groupe 139"/>
              <p:cNvGrpSpPr>
                <a:grpSpLocks/>
              </p:cNvGrpSpPr>
              <p:nvPr/>
            </p:nvGrpSpPr>
            <p:grpSpPr bwMode="auto">
              <a:xfrm>
                <a:off x="2739458" y="4293096"/>
                <a:ext cx="2741783" cy="216024"/>
                <a:chOff x="0" y="4293096"/>
                <a:chExt cx="2741783" cy="216024"/>
              </a:xfrm>
            </p:grpSpPr>
            <p:grpSp>
              <p:nvGrpSpPr>
                <p:cNvPr id="155" name="Groupe 169"/>
                <p:cNvGrpSpPr>
                  <a:grpSpLocks/>
                </p:cNvGrpSpPr>
                <p:nvPr/>
              </p:nvGrpSpPr>
              <p:grpSpPr bwMode="auto">
                <a:xfrm>
                  <a:off x="0" y="4293096"/>
                  <a:ext cx="395536" cy="216024"/>
                  <a:chOff x="0" y="4293096"/>
                  <a:chExt cx="395536" cy="216024"/>
                </a:xfrm>
              </p:grpSpPr>
              <p:sp>
                <p:nvSpPr>
                  <p:cNvPr id="174" name="Rectangle 173"/>
                  <p:cNvSpPr/>
                  <p:nvPr/>
                </p:nvSpPr>
                <p:spPr>
                  <a:xfrm>
                    <a:off x="567" y="4293165"/>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75" name="Rectangle 174"/>
                  <p:cNvSpPr/>
                  <p:nvPr/>
                </p:nvSpPr>
                <p:spPr>
                  <a:xfrm>
                    <a:off x="151380"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56" name="Groupe 170"/>
                <p:cNvGrpSpPr>
                  <a:grpSpLocks/>
                </p:cNvGrpSpPr>
                <p:nvPr/>
              </p:nvGrpSpPr>
              <p:grpSpPr bwMode="auto">
                <a:xfrm>
                  <a:off x="385566" y="4293096"/>
                  <a:ext cx="395536" cy="216024"/>
                  <a:chOff x="0" y="4293096"/>
                  <a:chExt cx="395536" cy="216024"/>
                </a:xfrm>
              </p:grpSpPr>
              <p:sp>
                <p:nvSpPr>
                  <p:cNvPr id="172" name="Rectangle 171"/>
                  <p:cNvSpPr/>
                  <p:nvPr/>
                </p:nvSpPr>
                <p:spPr>
                  <a:xfrm>
                    <a:off x="764" y="4293165"/>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73" name="Rectangle 172"/>
                  <p:cNvSpPr/>
                  <p:nvPr/>
                </p:nvSpPr>
                <p:spPr>
                  <a:xfrm>
                    <a:off x="151576"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57" name="Groupe 171"/>
                <p:cNvGrpSpPr>
                  <a:grpSpLocks/>
                </p:cNvGrpSpPr>
                <p:nvPr/>
              </p:nvGrpSpPr>
              <p:grpSpPr bwMode="auto">
                <a:xfrm>
                  <a:off x="1950711" y="4293096"/>
                  <a:ext cx="395536" cy="216024"/>
                  <a:chOff x="0" y="4293096"/>
                  <a:chExt cx="395536" cy="216024"/>
                </a:xfrm>
              </p:grpSpPr>
              <p:sp>
                <p:nvSpPr>
                  <p:cNvPr id="170" name="Rectangle 169"/>
                  <p:cNvSpPr/>
                  <p:nvPr/>
                </p:nvSpPr>
                <p:spPr>
                  <a:xfrm>
                    <a:off x="42169" y="4293165"/>
                    <a:ext cx="354012"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71" name="Rectangle 170"/>
                  <p:cNvSpPr/>
                  <p:nvPr/>
                </p:nvSpPr>
                <p:spPr>
                  <a:xfrm>
                    <a:off x="159644" y="4348741"/>
                    <a:ext cx="144462"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58" name="Groupe 172"/>
                <p:cNvGrpSpPr>
                  <a:grpSpLocks/>
                </p:cNvGrpSpPr>
                <p:nvPr/>
              </p:nvGrpSpPr>
              <p:grpSpPr bwMode="auto">
                <a:xfrm>
                  <a:off x="1159639" y="4293096"/>
                  <a:ext cx="395536" cy="216024"/>
                  <a:chOff x="0" y="4293096"/>
                  <a:chExt cx="395536" cy="216024"/>
                </a:xfrm>
              </p:grpSpPr>
              <p:sp>
                <p:nvSpPr>
                  <p:cNvPr id="168" name="Rectangle 167"/>
                  <p:cNvSpPr/>
                  <p:nvPr/>
                </p:nvSpPr>
                <p:spPr>
                  <a:xfrm>
                    <a:off x="-197" y="4293165"/>
                    <a:ext cx="438150"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69" name="Rectangle 168"/>
                  <p:cNvSpPr/>
                  <p:nvPr/>
                </p:nvSpPr>
                <p:spPr>
                  <a:xfrm>
                    <a:off x="150616" y="4348741"/>
                    <a:ext cx="195262"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59" name="Groupe 173"/>
                <p:cNvGrpSpPr>
                  <a:grpSpLocks/>
                </p:cNvGrpSpPr>
                <p:nvPr/>
              </p:nvGrpSpPr>
              <p:grpSpPr bwMode="auto">
                <a:xfrm>
                  <a:off x="1555175" y="4293096"/>
                  <a:ext cx="395536" cy="216024"/>
                  <a:chOff x="0" y="4293096"/>
                  <a:chExt cx="395536" cy="216024"/>
                </a:xfrm>
              </p:grpSpPr>
              <p:sp>
                <p:nvSpPr>
                  <p:cNvPr id="166" name="Rectangle 165"/>
                  <p:cNvSpPr/>
                  <p:nvPr/>
                </p:nvSpPr>
                <p:spPr>
                  <a:xfrm>
                    <a:off x="42417" y="4293165"/>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67" name="Rectangle 166"/>
                  <p:cNvSpPr/>
                  <p:nvPr/>
                </p:nvSpPr>
                <p:spPr>
                  <a:xfrm>
                    <a:off x="193230"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60" name="Groupe 174"/>
                <p:cNvGrpSpPr>
                  <a:grpSpLocks/>
                </p:cNvGrpSpPr>
                <p:nvPr/>
              </p:nvGrpSpPr>
              <p:grpSpPr bwMode="auto">
                <a:xfrm>
                  <a:off x="764103" y="4293096"/>
                  <a:ext cx="395536" cy="216024"/>
                  <a:chOff x="0" y="4293096"/>
                  <a:chExt cx="395536" cy="216024"/>
                </a:xfrm>
              </p:grpSpPr>
              <p:sp>
                <p:nvSpPr>
                  <p:cNvPr id="164" name="Rectangle 163"/>
                  <p:cNvSpPr/>
                  <p:nvPr/>
                </p:nvSpPr>
                <p:spPr>
                  <a:xfrm>
                    <a:off x="52" y="4293165"/>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65" name="Rectangle 164"/>
                  <p:cNvSpPr/>
                  <p:nvPr/>
                </p:nvSpPr>
                <p:spPr>
                  <a:xfrm>
                    <a:off x="150864"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61" name="Groupe 175"/>
                <p:cNvGrpSpPr>
                  <a:grpSpLocks/>
                </p:cNvGrpSpPr>
                <p:nvPr/>
              </p:nvGrpSpPr>
              <p:grpSpPr bwMode="auto">
                <a:xfrm>
                  <a:off x="2346247" y="4293096"/>
                  <a:ext cx="395536" cy="216024"/>
                  <a:chOff x="0" y="4293096"/>
                  <a:chExt cx="395536" cy="216024"/>
                </a:xfrm>
              </p:grpSpPr>
              <p:sp>
                <p:nvSpPr>
                  <p:cNvPr id="162" name="Rectangle 161"/>
                  <p:cNvSpPr/>
                  <p:nvPr/>
                </p:nvSpPr>
                <p:spPr>
                  <a:xfrm>
                    <a:off x="645" y="4293165"/>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63" name="Rectangle 162"/>
                  <p:cNvSpPr/>
                  <p:nvPr/>
                </p:nvSpPr>
                <p:spPr>
                  <a:xfrm>
                    <a:off x="151458"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grpSp>
            <p:nvGrpSpPr>
              <p:cNvPr id="126" name="Groupe 140"/>
              <p:cNvGrpSpPr>
                <a:grpSpLocks/>
              </p:cNvGrpSpPr>
              <p:nvPr/>
            </p:nvGrpSpPr>
            <p:grpSpPr bwMode="auto">
              <a:xfrm>
                <a:off x="5481241" y="4293096"/>
                <a:ext cx="395536" cy="216024"/>
                <a:chOff x="0" y="4293096"/>
                <a:chExt cx="395536" cy="216024"/>
              </a:xfrm>
            </p:grpSpPr>
            <p:sp>
              <p:nvSpPr>
                <p:cNvPr id="153" name="Rectangle 152"/>
                <p:cNvSpPr/>
                <p:nvPr/>
              </p:nvSpPr>
              <p:spPr>
                <a:xfrm>
                  <a:off x="397" y="4293165"/>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54" name="Rectangle 153"/>
                <p:cNvSpPr/>
                <p:nvPr/>
              </p:nvSpPr>
              <p:spPr>
                <a:xfrm>
                  <a:off x="151209"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27" name="Groupe 141"/>
              <p:cNvGrpSpPr>
                <a:grpSpLocks/>
              </p:cNvGrpSpPr>
              <p:nvPr/>
            </p:nvGrpSpPr>
            <p:grpSpPr bwMode="auto">
              <a:xfrm>
                <a:off x="5866807" y="4293096"/>
                <a:ext cx="395536" cy="216024"/>
                <a:chOff x="0" y="4293096"/>
                <a:chExt cx="395536" cy="216024"/>
              </a:xfrm>
            </p:grpSpPr>
            <p:sp>
              <p:nvSpPr>
                <p:cNvPr id="151" name="Rectangle 150"/>
                <p:cNvSpPr/>
                <p:nvPr/>
              </p:nvSpPr>
              <p:spPr>
                <a:xfrm>
                  <a:off x="593" y="4293165"/>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52" name="Rectangle 151"/>
                <p:cNvSpPr/>
                <p:nvPr/>
              </p:nvSpPr>
              <p:spPr>
                <a:xfrm>
                  <a:off x="151406"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28" name="Groupe 142"/>
              <p:cNvGrpSpPr>
                <a:grpSpLocks/>
              </p:cNvGrpSpPr>
              <p:nvPr/>
            </p:nvGrpSpPr>
            <p:grpSpPr bwMode="auto">
              <a:xfrm>
                <a:off x="6640880" y="4293096"/>
                <a:ext cx="395536" cy="216024"/>
                <a:chOff x="0" y="4293096"/>
                <a:chExt cx="395536" cy="216024"/>
              </a:xfrm>
            </p:grpSpPr>
            <p:sp>
              <p:nvSpPr>
                <p:cNvPr id="149" name="Rectangle 148"/>
                <p:cNvSpPr/>
                <p:nvPr/>
              </p:nvSpPr>
              <p:spPr>
                <a:xfrm>
                  <a:off x="-367" y="4293165"/>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50" name="Rectangle 149"/>
                <p:cNvSpPr/>
                <p:nvPr/>
              </p:nvSpPr>
              <p:spPr>
                <a:xfrm>
                  <a:off x="150445"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29" name="Groupe 143"/>
              <p:cNvGrpSpPr>
                <a:grpSpLocks/>
              </p:cNvGrpSpPr>
              <p:nvPr/>
            </p:nvGrpSpPr>
            <p:grpSpPr bwMode="auto">
              <a:xfrm>
                <a:off x="6245344" y="4293096"/>
                <a:ext cx="395536" cy="216024"/>
                <a:chOff x="0" y="4293096"/>
                <a:chExt cx="395536" cy="216024"/>
              </a:xfrm>
            </p:grpSpPr>
            <p:sp>
              <p:nvSpPr>
                <p:cNvPr id="147" name="Rectangle 146"/>
                <p:cNvSpPr/>
                <p:nvPr/>
              </p:nvSpPr>
              <p:spPr>
                <a:xfrm>
                  <a:off x="-119" y="4293165"/>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48" name="Rectangle 147"/>
                <p:cNvSpPr/>
                <p:nvPr/>
              </p:nvSpPr>
              <p:spPr>
                <a:xfrm>
                  <a:off x="150694"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30" name="Groupe 144"/>
              <p:cNvGrpSpPr>
                <a:grpSpLocks/>
              </p:cNvGrpSpPr>
              <p:nvPr/>
            </p:nvGrpSpPr>
            <p:grpSpPr bwMode="auto">
              <a:xfrm>
                <a:off x="7036416" y="4293096"/>
                <a:ext cx="1186608" cy="216024"/>
                <a:chOff x="7036416" y="4293096"/>
                <a:chExt cx="1186608" cy="216024"/>
              </a:xfrm>
            </p:grpSpPr>
            <p:grpSp>
              <p:nvGrpSpPr>
                <p:cNvPr id="138" name="Groupe 152"/>
                <p:cNvGrpSpPr>
                  <a:grpSpLocks/>
                </p:cNvGrpSpPr>
                <p:nvPr/>
              </p:nvGrpSpPr>
              <p:grpSpPr bwMode="auto">
                <a:xfrm>
                  <a:off x="7431952" y="4293096"/>
                  <a:ext cx="395536" cy="216024"/>
                  <a:chOff x="0" y="4293096"/>
                  <a:chExt cx="395536" cy="216024"/>
                </a:xfrm>
              </p:grpSpPr>
              <p:sp>
                <p:nvSpPr>
                  <p:cNvPr id="145" name="Rectangle 144"/>
                  <p:cNvSpPr/>
                  <p:nvPr/>
                </p:nvSpPr>
                <p:spPr>
                  <a:xfrm>
                    <a:off x="-42139" y="4293165"/>
                    <a:ext cx="438150"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46" name="Rectangle 145"/>
                  <p:cNvSpPr/>
                  <p:nvPr/>
                </p:nvSpPr>
                <p:spPr>
                  <a:xfrm>
                    <a:off x="149948" y="4348741"/>
                    <a:ext cx="153988"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39" name="Groupe 153"/>
                <p:cNvGrpSpPr>
                  <a:grpSpLocks/>
                </p:cNvGrpSpPr>
                <p:nvPr/>
              </p:nvGrpSpPr>
              <p:grpSpPr bwMode="auto">
                <a:xfrm>
                  <a:off x="7036416" y="4293096"/>
                  <a:ext cx="395536" cy="216024"/>
                  <a:chOff x="0" y="4293096"/>
                  <a:chExt cx="395536" cy="216024"/>
                </a:xfrm>
              </p:grpSpPr>
              <p:sp>
                <p:nvSpPr>
                  <p:cNvPr id="143" name="Rectangle 142"/>
                  <p:cNvSpPr/>
                  <p:nvPr/>
                </p:nvSpPr>
                <p:spPr>
                  <a:xfrm>
                    <a:off x="-616" y="4293165"/>
                    <a:ext cx="354013"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44" name="Rectangle 143"/>
                  <p:cNvSpPr/>
                  <p:nvPr/>
                </p:nvSpPr>
                <p:spPr>
                  <a:xfrm>
                    <a:off x="150197" y="4348741"/>
                    <a:ext cx="13335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40" name="Groupe 154"/>
                <p:cNvGrpSpPr>
                  <a:grpSpLocks/>
                </p:cNvGrpSpPr>
                <p:nvPr/>
              </p:nvGrpSpPr>
              <p:grpSpPr bwMode="auto">
                <a:xfrm>
                  <a:off x="7827488" y="4293096"/>
                  <a:ext cx="395536" cy="216024"/>
                  <a:chOff x="0" y="4293096"/>
                  <a:chExt cx="395536" cy="216024"/>
                </a:xfrm>
              </p:grpSpPr>
              <p:sp>
                <p:nvSpPr>
                  <p:cNvPr id="141" name="Rectangle 140"/>
                  <p:cNvSpPr/>
                  <p:nvPr/>
                </p:nvSpPr>
                <p:spPr>
                  <a:xfrm>
                    <a:off x="475" y="4293165"/>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42" name="Rectangle 141"/>
                  <p:cNvSpPr/>
                  <p:nvPr/>
                </p:nvSpPr>
                <p:spPr>
                  <a:xfrm>
                    <a:off x="151287"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grpSp>
            <p:nvGrpSpPr>
              <p:cNvPr id="131" name="Groupe 145"/>
              <p:cNvGrpSpPr>
                <a:grpSpLocks/>
              </p:cNvGrpSpPr>
              <p:nvPr/>
            </p:nvGrpSpPr>
            <p:grpSpPr bwMode="auto">
              <a:xfrm>
                <a:off x="8598394" y="4293096"/>
                <a:ext cx="395536" cy="216024"/>
                <a:chOff x="0" y="4293096"/>
                <a:chExt cx="395536" cy="216024"/>
              </a:xfrm>
            </p:grpSpPr>
            <p:sp>
              <p:nvSpPr>
                <p:cNvPr id="136" name="Rectangle 135"/>
                <p:cNvSpPr/>
                <p:nvPr/>
              </p:nvSpPr>
              <p:spPr>
                <a:xfrm>
                  <a:off x="-494" y="4293165"/>
                  <a:ext cx="395288"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37" name="Rectangle 136"/>
                <p:cNvSpPr/>
                <p:nvPr/>
              </p:nvSpPr>
              <p:spPr>
                <a:xfrm>
                  <a:off x="150319"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132" name="Groupe 146"/>
              <p:cNvGrpSpPr>
                <a:grpSpLocks/>
              </p:cNvGrpSpPr>
              <p:nvPr/>
            </p:nvGrpSpPr>
            <p:grpSpPr bwMode="auto">
              <a:xfrm>
                <a:off x="8202858" y="4293096"/>
                <a:ext cx="395536" cy="216024"/>
                <a:chOff x="0" y="4293096"/>
                <a:chExt cx="395536" cy="216024"/>
              </a:xfrm>
            </p:grpSpPr>
            <p:sp>
              <p:nvSpPr>
                <p:cNvPr id="134" name="Rectangle 133"/>
                <p:cNvSpPr/>
                <p:nvPr/>
              </p:nvSpPr>
              <p:spPr>
                <a:xfrm>
                  <a:off x="-245" y="4293165"/>
                  <a:ext cx="395287"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35" name="Rectangle 134"/>
                <p:cNvSpPr/>
                <p:nvPr/>
              </p:nvSpPr>
              <p:spPr>
                <a:xfrm>
                  <a:off x="150567" y="4348741"/>
                  <a:ext cx="152400" cy="95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133" name="Rectangle 132"/>
              <p:cNvSpPr/>
              <p:nvPr/>
            </p:nvSpPr>
            <p:spPr>
              <a:xfrm>
                <a:off x="8993188" y="4293165"/>
                <a:ext cx="150812" cy="215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grpSp>
        <p:nvGrpSpPr>
          <p:cNvPr id="270" name="Groupe 269"/>
          <p:cNvGrpSpPr>
            <a:grpSpLocks/>
          </p:cNvGrpSpPr>
          <p:nvPr/>
        </p:nvGrpSpPr>
        <p:grpSpPr bwMode="auto">
          <a:xfrm>
            <a:off x="1689104" y="3854401"/>
            <a:ext cx="7423487" cy="2518273"/>
            <a:chOff x="148019" y="4845640"/>
            <a:chExt cx="7446707" cy="2517400"/>
          </a:xfrm>
        </p:grpSpPr>
        <p:sp>
          <p:nvSpPr>
            <p:cNvPr id="271" name="Ellipse 4"/>
            <p:cNvSpPr/>
            <p:nvPr/>
          </p:nvSpPr>
          <p:spPr>
            <a:xfrm>
              <a:off x="3262241" y="5747203"/>
              <a:ext cx="1417273" cy="185447"/>
            </a:xfrm>
            <a:prstGeom prst="rect">
              <a:avLst/>
            </a:prstGeom>
            <a:noFill/>
            <a:scene3d>
              <a:camera prst="orthographicFront"/>
              <a:lightRig rig="threePt" dir="t"/>
            </a:scene3d>
            <a:sp3d/>
          </p:spPr>
          <p:style>
            <a:lnRef idx="0">
              <a:scrgbClr r="0" g="0" b="0"/>
            </a:lnRef>
            <a:fillRef idx="0">
              <a:scrgbClr r="0" g="0" b="0"/>
            </a:fillRef>
            <a:effectRef idx="0">
              <a:scrgbClr r="0" g="0" b="0"/>
            </a:effectRef>
            <a:fontRef idx="minor">
              <a:schemeClr val="tx1"/>
            </a:fontRef>
          </p:style>
          <p:txBody>
            <a:bodyPr lIns="0" tIns="0" rIns="0" bIns="0" spcCol="1270"/>
            <a:lstStyle/>
            <a:p>
              <a:pPr algn="ctr" defTabSz="711200">
                <a:lnSpc>
                  <a:spcPct val="90000"/>
                </a:lnSpc>
                <a:spcAft>
                  <a:spcPct val="35000"/>
                </a:spcAft>
                <a:defRPr/>
              </a:pPr>
              <a:r>
                <a:rPr lang="fr-FR" sz="1200" b="1" spc="-70" dirty="0">
                  <a:solidFill>
                    <a:schemeClr val="bg2"/>
                  </a:solidFill>
                  <a:latin typeface="+mj-lt"/>
                </a:rPr>
                <a:t>Bâtiment, travaux publics</a:t>
              </a:r>
            </a:p>
          </p:txBody>
        </p:sp>
        <p:sp>
          <p:nvSpPr>
            <p:cNvPr id="272" name="Ellipse 4"/>
            <p:cNvSpPr/>
            <p:nvPr/>
          </p:nvSpPr>
          <p:spPr>
            <a:xfrm>
              <a:off x="6127833" y="5762365"/>
              <a:ext cx="1466893" cy="216592"/>
            </a:xfrm>
            <a:prstGeom prst="rect">
              <a:avLst/>
            </a:prstGeom>
            <a:noFill/>
            <a:scene3d>
              <a:camera prst="orthographicFront"/>
              <a:lightRig rig="threePt" dir="t"/>
            </a:scene3d>
            <a:sp3d/>
          </p:spPr>
          <p:style>
            <a:lnRef idx="0">
              <a:scrgbClr r="0" g="0" b="0"/>
            </a:lnRef>
            <a:fillRef idx="0">
              <a:scrgbClr r="0" g="0" b="0"/>
            </a:fillRef>
            <a:effectRef idx="0">
              <a:scrgbClr r="0" g="0" b="0"/>
            </a:effectRef>
            <a:fontRef idx="minor">
              <a:schemeClr val="tx1"/>
            </a:fontRef>
          </p:style>
          <p:txBody>
            <a:bodyPr lIns="0" tIns="0" rIns="0" bIns="0" spcCol="1270"/>
            <a:lstStyle/>
            <a:p>
              <a:pPr algn="ctr" defTabSz="711200">
                <a:lnSpc>
                  <a:spcPct val="90000"/>
                </a:lnSpc>
                <a:spcAft>
                  <a:spcPct val="35000"/>
                </a:spcAft>
                <a:defRPr/>
              </a:pPr>
              <a:r>
                <a:rPr lang="fr-FR" sz="1200" b="1" dirty="0">
                  <a:solidFill>
                    <a:schemeClr val="bg2"/>
                  </a:solidFill>
                  <a:latin typeface="+mj-lt"/>
                </a:rPr>
                <a:t>Productique</a:t>
              </a:r>
            </a:p>
          </p:txBody>
        </p:sp>
        <p:sp>
          <p:nvSpPr>
            <p:cNvPr id="273" name="Ellipse 4">
              <a:hlinkClick r:id="" action="ppaction://noaction"/>
            </p:cNvPr>
            <p:cNvSpPr/>
            <p:nvPr/>
          </p:nvSpPr>
          <p:spPr>
            <a:xfrm>
              <a:off x="148019" y="5756712"/>
              <a:ext cx="1426990" cy="216592"/>
            </a:xfrm>
            <a:prstGeom prst="rect">
              <a:avLst/>
            </a:prstGeom>
            <a:scene3d>
              <a:camera prst="orthographicFront"/>
              <a:lightRig rig="threePt" dir="t"/>
            </a:scene3d>
            <a:sp3d/>
          </p:spPr>
          <p:style>
            <a:lnRef idx="0">
              <a:scrgbClr r="0" g="0" b="0"/>
            </a:lnRef>
            <a:fillRef idx="0">
              <a:scrgbClr r="0" g="0" b="0"/>
            </a:fillRef>
            <a:effectRef idx="0">
              <a:scrgbClr r="0" g="0" b="0"/>
            </a:effectRef>
            <a:fontRef idx="minor">
              <a:schemeClr val="tx1"/>
            </a:fontRef>
          </p:style>
          <p:txBody>
            <a:bodyPr lIns="0" tIns="0" rIns="0" bIns="0" spcCol="1270"/>
            <a:lstStyle/>
            <a:p>
              <a:pPr algn="ctr" defTabSz="711200">
                <a:lnSpc>
                  <a:spcPct val="90000"/>
                </a:lnSpc>
                <a:spcAft>
                  <a:spcPct val="35000"/>
                </a:spcAft>
                <a:defRPr/>
              </a:pPr>
              <a:r>
                <a:rPr lang="fr-FR" sz="1200" b="1" dirty="0">
                  <a:solidFill>
                    <a:schemeClr val="bg2"/>
                  </a:solidFill>
                  <a:latin typeface="+mj-lt"/>
                </a:rPr>
                <a:t>Agriculture</a:t>
              </a:r>
            </a:p>
          </p:txBody>
        </p:sp>
        <p:pic>
          <p:nvPicPr>
            <p:cNvPr id="274" name="Image 215">
              <a:hlinkClick r:id="" action="ppaction://noaction"/>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55046" y="4863885"/>
              <a:ext cx="1199926" cy="835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5" name="Image 216">
              <a:hlinkClick r:id="" action="ppaction://noaction"/>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78794" y="6547212"/>
              <a:ext cx="1269194" cy="815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 name="Image 217">
              <a:hlinkClick r:id="" action="ppaction://noaction"/>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7051" y="4860380"/>
              <a:ext cx="1366653" cy="898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7" name="Image 218">
              <a:hlinkClick r:id="" action="ppaction://noaction"/>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172429" y="4845640"/>
              <a:ext cx="1184562" cy="871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78" name="Picture 177">
            <a:hlinkClick r:id="" action="ppaction://noaction"/>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04753" y="3879415"/>
            <a:ext cx="1189267" cy="8073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9" name="Ellipse 4">
            <a:hlinkClick r:id="" action="ppaction://noaction"/>
          </p:cNvPr>
          <p:cNvSpPr/>
          <p:nvPr/>
        </p:nvSpPr>
        <p:spPr bwMode="auto">
          <a:xfrm>
            <a:off x="3310771" y="4761117"/>
            <a:ext cx="1427005" cy="216666"/>
          </a:xfrm>
          <a:prstGeom prst="rect">
            <a:avLst/>
          </a:prstGeom>
          <a:scene3d>
            <a:camera prst="orthographicFront"/>
            <a:lightRig rig="threePt" dir="t"/>
          </a:scene3d>
          <a:sp3d/>
        </p:spPr>
        <p:style>
          <a:lnRef idx="0">
            <a:scrgbClr r="0" g="0" b="0"/>
          </a:lnRef>
          <a:fillRef idx="0">
            <a:scrgbClr r="0" g="0" b="0"/>
          </a:fillRef>
          <a:effectRef idx="0">
            <a:scrgbClr r="0" g="0" b="0"/>
          </a:effectRef>
          <a:fontRef idx="minor">
            <a:schemeClr val="tx1"/>
          </a:fontRef>
        </p:style>
        <p:txBody>
          <a:bodyPr lIns="0" tIns="0" rIns="0" bIns="0" spcCol="1270"/>
          <a:lstStyle/>
          <a:p>
            <a:pPr algn="ctr" defTabSz="711200">
              <a:lnSpc>
                <a:spcPct val="90000"/>
              </a:lnSpc>
              <a:spcAft>
                <a:spcPct val="35000"/>
              </a:spcAft>
              <a:defRPr/>
            </a:pPr>
            <a:r>
              <a:rPr lang="fr-FR" sz="1200" b="1" spc="-60" dirty="0">
                <a:solidFill>
                  <a:schemeClr val="bg2"/>
                </a:solidFill>
                <a:latin typeface="+mj-lt"/>
              </a:rPr>
              <a:t>Hôtellerie Restauration</a:t>
            </a:r>
          </a:p>
        </p:txBody>
      </p:sp>
      <p:pic>
        <p:nvPicPr>
          <p:cNvPr id="280" name="Picture 178">
            <a:hlinkClick r:id="" action="ppaction://noaction"/>
          </p:cNvPr>
          <p:cNvPicPr>
            <a:picLocks noChangeAspect="1" noChangeArrowheads="1"/>
          </p:cNvPicPr>
          <p:nvPr/>
        </p:nvPicPr>
        <p:blipFill>
          <a:blip r:embed="rId7" cstate="print">
            <a:extLst>
              <a:ext uri="{28A0092B-C50C-407E-A947-70E740481C1C}">
                <a14:useLocalDpi xmlns:a14="http://schemas.microsoft.com/office/drawing/2010/main" val="0"/>
              </a:ext>
            </a:extLst>
          </a:blip>
          <a:srcRect l="27821" r="4900" b="3752"/>
          <a:stretch>
            <a:fillRect/>
          </a:stretch>
        </p:blipFill>
        <p:spPr bwMode="auto">
          <a:xfrm>
            <a:off x="6424759" y="3853658"/>
            <a:ext cx="1041497" cy="8232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1" name="Ellipse 4">
            <a:hlinkClick r:id="" action="ppaction://noaction"/>
          </p:cNvPr>
          <p:cNvSpPr/>
          <p:nvPr/>
        </p:nvSpPr>
        <p:spPr bwMode="auto">
          <a:xfrm>
            <a:off x="6393363" y="4718085"/>
            <a:ext cx="1276921" cy="146694"/>
          </a:xfrm>
          <a:prstGeom prst="rect">
            <a:avLst/>
          </a:prstGeom>
          <a:noFill/>
          <a:scene3d>
            <a:camera prst="orthographicFront"/>
            <a:lightRig rig="threePt" dir="t"/>
          </a:scene3d>
          <a:sp3d/>
        </p:spPr>
        <p:style>
          <a:lnRef idx="0">
            <a:scrgbClr r="0" g="0" b="0"/>
          </a:lnRef>
          <a:fillRef idx="0">
            <a:scrgbClr r="0" g="0" b="0"/>
          </a:fillRef>
          <a:effectRef idx="0">
            <a:scrgbClr r="0" g="0" b="0"/>
          </a:effectRef>
          <a:fontRef idx="minor">
            <a:schemeClr val="tx1"/>
          </a:fontRef>
        </p:style>
        <p:txBody>
          <a:bodyPr lIns="0" tIns="0" rIns="0" bIns="0" spcCol="1270"/>
          <a:lstStyle/>
          <a:p>
            <a:pPr algn="ctr" defTabSz="711200">
              <a:lnSpc>
                <a:spcPct val="90000"/>
              </a:lnSpc>
              <a:spcAft>
                <a:spcPct val="35000"/>
              </a:spcAft>
              <a:defRPr/>
            </a:pPr>
            <a:r>
              <a:rPr lang="fr-FR" sz="1200" b="1" spc="-70" dirty="0">
                <a:solidFill>
                  <a:schemeClr val="bg2"/>
                </a:solidFill>
                <a:latin typeface="+mj-lt"/>
              </a:rPr>
              <a:t>Automobile, Engins</a:t>
            </a:r>
          </a:p>
        </p:txBody>
      </p:sp>
      <p:pic>
        <p:nvPicPr>
          <p:cNvPr id="282" name="Picture 185">
            <a:hlinkClick r:id="" action="ppaction://noaction"/>
          </p:cNvPr>
          <p:cNvPicPr>
            <a:picLocks noChangeAspect="1" noChangeArrowheads="1"/>
          </p:cNvPicPr>
          <p:nvPr/>
        </p:nvPicPr>
        <p:blipFill>
          <a:blip r:embed="rId8" cstate="print">
            <a:extLst>
              <a:ext uri="{28A0092B-C50C-407E-A947-70E740481C1C}">
                <a14:useLocalDpi xmlns:a14="http://schemas.microsoft.com/office/drawing/2010/main" val="0"/>
              </a:ext>
            </a:extLst>
          </a:blip>
          <a:srcRect r="22495"/>
          <a:stretch>
            <a:fillRect/>
          </a:stretch>
        </p:blipFill>
        <p:spPr bwMode="auto">
          <a:xfrm>
            <a:off x="9199371" y="3849635"/>
            <a:ext cx="1048888" cy="8116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3" name="Ellipse 4"/>
          <p:cNvSpPr/>
          <p:nvPr/>
        </p:nvSpPr>
        <p:spPr bwMode="auto">
          <a:xfrm>
            <a:off x="9058266" y="4682295"/>
            <a:ext cx="1581150" cy="216657"/>
          </a:xfrm>
          <a:prstGeom prst="rect">
            <a:avLst/>
          </a:prstGeom>
          <a:noFill/>
          <a:scene3d>
            <a:camera prst="orthographicFront"/>
            <a:lightRig rig="threePt" dir="t"/>
          </a:scene3d>
          <a:sp3d/>
        </p:spPr>
        <p:style>
          <a:lnRef idx="0">
            <a:scrgbClr r="0" g="0" b="0"/>
          </a:lnRef>
          <a:fillRef idx="0">
            <a:scrgbClr r="0" g="0" b="0"/>
          </a:fillRef>
          <a:effectRef idx="0">
            <a:scrgbClr r="0" g="0" b="0"/>
          </a:effectRef>
          <a:fontRef idx="minor">
            <a:schemeClr val="tx1"/>
          </a:fontRef>
        </p:style>
        <p:txBody>
          <a:bodyPr lIns="0" tIns="0" rIns="0" bIns="0" spcCol="1270"/>
          <a:lstStyle/>
          <a:p>
            <a:pPr algn="ctr" defTabSz="711200">
              <a:lnSpc>
                <a:spcPct val="90000"/>
              </a:lnSpc>
              <a:spcAft>
                <a:spcPct val="35000"/>
              </a:spcAft>
              <a:defRPr/>
            </a:pPr>
            <a:r>
              <a:rPr lang="fr-FR" sz="1200" b="1" dirty="0">
                <a:solidFill>
                  <a:schemeClr val="bg2"/>
                </a:solidFill>
                <a:latin typeface="+mj-lt"/>
              </a:rPr>
              <a:t>Electricité, électronique</a:t>
            </a:r>
          </a:p>
        </p:txBody>
      </p:sp>
      <p:pic>
        <p:nvPicPr>
          <p:cNvPr id="284" name="Picture 186">
            <a:hlinkClick r:id="" action="ppaction://noaction"/>
          </p:cNvPr>
          <p:cNvPicPr>
            <a:picLocks noChangeAspect="1" noChangeArrowheads="1"/>
          </p:cNvPicPr>
          <p:nvPr/>
        </p:nvPicPr>
        <p:blipFill>
          <a:blip r:embed="rId9" cstate="print">
            <a:extLst>
              <a:ext uri="{28A0092B-C50C-407E-A947-70E740481C1C}">
                <a14:useLocalDpi xmlns:a14="http://schemas.microsoft.com/office/drawing/2010/main" val="0"/>
              </a:ext>
            </a:extLst>
          </a:blip>
          <a:srcRect b="13483"/>
          <a:stretch>
            <a:fillRect/>
          </a:stretch>
        </p:blipFill>
        <p:spPr bwMode="auto">
          <a:xfrm>
            <a:off x="1638110" y="5422816"/>
            <a:ext cx="1306327" cy="8522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5" name="Ellipse 4">
            <a:hlinkClick r:id="" action="ppaction://noaction"/>
          </p:cNvPr>
          <p:cNvSpPr/>
          <p:nvPr/>
        </p:nvSpPr>
        <p:spPr bwMode="auto">
          <a:xfrm>
            <a:off x="1685307" y="6369654"/>
            <a:ext cx="1427136" cy="216657"/>
          </a:xfrm>
          <a:prstGeom prst="rect">
            <a:avLst/>
          </a:prstGeom>
          <a:scene3d>
            <a:camera prst="orthographicFront"/>
            <a:lightRig rig="threePt" dir="t"/>
          </a:scene3d>
          <a:sp3d/>
        </p:spPr>
        <p:style>
          <a:lnRef idx="0">
            <a:scrgbClr r="0" g="0" b="0"/>
          </a:lnRef>
          <a:fillRef idx="0">
            <a:scrgbClr r="0" g="0" b="0"/>
          </a:fillRef>
          <a:effectRef idx="0">
            <a:scrgbClr r="0" g="0" b="0"/>
          </a:effectRef>
          <a:fontRef idx="minor">
            <a:schemeClr val="tx1"/>
          </a:fontRef>
        </p:style>
        <p:txBody>
          <a:bodyPr lIns="0" tIns="0" rIns="0" bIns="0" spcCol="1270"/>
          <a:lstStyle/>
          <a:p>
            <a:pPr algn="ctr" defTabSz="711200">
              <a:lnSpc>
                <a:spcPct val="90000"/>
              </a:lnSpc>
              <a:spcAft>
                <a:spcPct val="35000"/>
              </a:spcAft>
              <a:defRPr/>
            </a:pPr>
            <a:r>
              <a:rPr lang="fr-FR" sz="1200" b="1" dirty="0">
                <a:solidFill>
                  <a:schemeClr val="bg2"/>
                </a:solidFill>
                <a:latin typeface="+mj-lt"/>
              </a:rPr>
              <a:t>Santé, social, soins</a:t>
            </a:r>
          </a:p>
        </p:txBody>
      </p:sp>
      <p:pic>
        <p:nvPicPr>
          <p:cNvPr id="286" name="Picture 187">
            <a:hlinkClick r:id="" action="ppaction://noaction"/>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262121" y="5420862"/>
            <a:ext cx="1306514" cy="8797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7" name="Ellipse 4">
            <a:hlinkClick r:id="" action="ppaction://noaction"/>
          </p:cNvPr>
          <p:cNvSpPr/>
          <p:nvPr/>
        </p:nvSpPr>
        <p:spPr bwMode="auto">
          <a:xfrm>
            <a:off x="3301652" y="6369654"/>
            <a:ext cx="1427136" cy="216657"/>
          </a:xfrm>
          <a:prstGeom prst="rect">
            <a:avLst/>
          </a:prstGeom>
          <a:scene3d>
            <a:camera prst="orthographicFront"/>
            <a:lightRig rig="threePt" dir="t"/>
          </a:scene3d>
          <a:sp3d/>
        </p:spPr>
        <p:style>
          <a:lnRef idx="0">
            <a:scrgbClr r="0" g="0" b="0"/>
          </a:lnRef>
          <a:fillRef idx="0">
            <a:scrgbClr r="0" g="0" b="0"/>
          </a:fillRef>
          <a:effectRef idx="0">
            <a:scrgbClr r="0" g="0" b="0"/>
          </a:effectRef>
          <a:fontRef idx="minor">
            <a:schemeClr val="tx1"/>
          </a:fontRef>
        </p:style>
        <p:txBody>
          <a:bodyPr lIns="0" tIns="0" rIns="0" bIns="0" spcCol="1270"/>
          <a:lstStyle/>
          <a:p>
            <a:pPr algn="ctr" defTabSz="711200">
              <a:lnSpc>
                <a:spcPct val="90000"/>
              </a:lnSpc>
              <a:spcAft>
                <a:spcPct val="35000"/>
              </a:spcAft>
              <a:defRPr/>
            </a:pPr>
            <a:r>
              <a:rPr lang="fr-FR" sz="1200" b="1" dirty="0">
                <a:solidFill>
                  <a:schemeClr val="bg2"/>
                </a:solidFill>
                <a:latin typeface="+mj-lt"/>
              </a:rPr>
              <a:t>Bois, ameublement</a:t>
            </a:r>
          </a:p>
        </p:txBody>
      </p:sp>
      <p:sp>
        <p:nvSpPr>
          <p:cNvPr id="288" name="Ellipse 4">
            <a:hlinkClick r:id="" action="ppaction://noaction"/>
          </p:cNvPr>
          <p:cNvSpPr/>
          <p:nvPr/>
        </p:nvSpPr>
        <p:spPr bwMode="auto">
          <a:xfrm>
            <a:off x="4884545" y="6369652"/>
            <a:ext cx="1427136" cy="216657"/>
          </a:xfrm>
          <a:prstGeom prst="rect">
            <a:avLst/>
          </a:prstGeom>
          <a:scene3d>
            <a:camera prst="orthographicFront"/>
            <a:lightRig rig="threePt" dir="t"/>
          </a:scene3d>
          <a:sp3d/>
        </p:spPr>
        <p:style>
          <a:lnRef idx="0">
            <a:scrgbClr r="0" g="0" b="0"/>
          </a:lnRef>
          <a:fillRef idx="0">
            <a:scrgbClr r="0" g="0" b="0"/>
          </a:fillRef>
          <a:effectRef idx="0">
            <a:scrgbClr r="0" g="0" b="0"/>
          </a:effectRef>
          <a:fontRef idx="minor">
            <a:schemeClr val="tx1"/>
          </a:fontRef>
        </p:style>
        <p:txBody>
          <a:bodyPr lIns="0" tIns="0" rIns="0" bIns="0" spcCol="1270"/>
          <a:lstStyle/>
          <a:p>
            <a:pPr algn="ctr" defTabSz="711200">
              <a:lnSpc>
                <a:spcPct val="90000"/>
              </a:lnSpc>
              <a:spcAft>
                <a:spcPct val="35000"/>
              </a:spcAft>
              <a:defRPr/>
            </a:pPr>
            <a:r>
              <a:rPr lang="fr-FR" sz="1200" b="1" dirty="0">
                <a:solidFill>
                  <a:schemeClr val="bg2"/>
                </a:solidFill>
                <a:latin typeface="+mj-lt"/>
              </a:rPr>
              <a:t>Commerce, gestion</a:t>
            </a:r>
          </a:p>
        </p:txBody>
      </p:sp>
      <p:pic>
        <p:nvPicPr>
          <p:cNvPr id="289" name="Picture 344">
            <a:hlinkClick r:id="" action="ppaction://noaction"/>
          </p:cNvPr>
          <p:cNvPicPr>
            <a:picLocks noChangeAspect="1" noChangeArrowheads="1"/>
          </p:cNvPicPr>
          <p:nvPr/>
        </p:nvPicPr>
        <p:blipFill>
          <a:blip r:embed="rId11" cstate="print">
            <a:extLst>
              <a:ext uri="{28A0092B-C50C-407E-A947-70E740481C1C}">
                <a14:useLocalDpi xmlns:a14="http://schemas.microsoft.com/office/drawing/2010/main" val="0"/>
              </a:ext>
            </a:extLst>
          </a:blip>
          <a:srcRect l="5121" r="259"/>
          <a:stretch>
            <a:fillRect/>
          </a:stretch>
        </p:blipFill>
        <p:spPr bwMode="auto">
          <a:xfrm>
            <a:off x="6399206" y="5441075"/>
            <a:ext cx="1209490" cy="8670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0" name="Picture 347">
            <a:hlinkClick r:id="" action="ppaction://noaction"/>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808722" y="5458446"/>
            <a:ext cx="1133240" cy="8700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1" name="Rectangle 290"/>
          <p:cNvSpPr/>
          <p:nvPr/>
        </p:nvSpPr>
        <p:spPr bwMode="auto">
          <a:xfrm>
            <a:off x="7927784" y="6541214"/>
            <a:ext cx="395287" cy="2159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92" name="Rectangle 291"/>
          <p:cNvSpPr/>
          <p:nvPr/>
        </p:nvSpPr>
        <p:spPr bwMode="auto">
          <a:xfrm>
            <a:off x="7927783" y="5156914"/>
            <a:ext cx="152400" cy="95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93" name="Rectangle 292"/>
          <p:cNvSpPr/>
          <p:nvPr/>
        </p:nvSpPr>
        <p:spPr bwMode="auto">
          <a:xfrm>
            <a:off x="8323070" y="6541214"/>
            <a:ext cx="395288" cy="2159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94" name="Rectangle 293"/>
          <p:cNvSpPr/>
          <p:nvPr/>
        </p:nvSpPr>
        <p:spPr bwMode="auto">
          <a:xfrm>
            <a:off x="8718358" y="6541214"/>
            <a:ext cx="481012" cy="2159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95" name="Rectangle 294"/>
          <p:cNvSpPr/>
          <p:nvPr/>
        </p:nvSpPr>
        <p:spPr bwMode="auto">
          <a:xfrm>
            <a:off x="7980170" y="6601539"/>
            <a:ext cx="152400" cy="95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96" name="Rectangle 295"/>
          <p:cNvSpPr/>
          <p:nvPr/>
        </p:nvSpPr>
        <p:spPr bwMode="auto">
          <a:xfrm>
            <a:off x="8327833" y="5161676"/>
            <a:ext cx="152400" cy="95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97" name="Rectangle 296"/>
          <p:cNvSpPr/>
          <p:nvPr/>
        </p:nvSpPr>
        <p:spPr bwMode="auto">
          <a:xfrm>
            <a:off x="8718358" y="5161676"/>
            <a:ext cx="152400" cy="95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98" name="Rectangle 297"/>
          <p:cNvSpPr/>
          <p:nvPr/>
        </p:nvSpPr>
        <p:spPr bwMode="auto">
          <a:xfrm>
            <a:off x="7549958" y="6601539"/>
            <a:ext cx="152400" cy="95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99" name="Rectangle 298"/>
          <p:cNvSpPr/>
          <p:nvPr/>
        </p:nvSpPr>
        <p:spPr bwMode="auto">
          <a:xfrm>
            <a:off x="8775508" y="6596776"/>
            <a:ext cx="152400" cy="95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00" name="Rectangle 299"/>
          <p:cNvSpPr/>
          <p:nvPr/>
        </p:nvSpPr>
        <p:spPr bwMode="auto">
          <a:xfrm>
            <a:off x="8383395" y="6596776"/>
            <a:ext cx="152400" cy="95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01" name="Ellipse 4">
            <a:hlinkClick r:id="" action="ppaction://noaction"/>
          </p:cNvPr>
          <p:cNvSpPr/>
          <p:nvPr/>
        </p:nvSpPr>
        <p:spPr bwMode="auto">
          <a:xfrm>
            <a:off x="6341025" y="6369651"/>
            <a:ext cx="1427136" cy="216657"/>
          </a:xfrm>
          <a:prstGeom prst="rect">
            <a:avLst/>
          </a:prstGeom>
          <a:scene3d>
            <a:camera prst="orthographicFront"/>
            <a:lightRig rig="threePt" dir="t"/>
          </a:scene3d>
          <a:sp3d/>
        </p:spPr>
        <p:style>
          <a:lnRef idx="0">
            <a:scrgbClr r="0" g="0" b="0"/>
          </a:lnRef>
          <a:fillRef idx="0">
            <a:scrgbClr r="0" g="0" b="0"/>
          </a:fillRef>
          <a:effectRef idx="0">
            <a:scrgbClr r="0" g="0" b="0"/>
          </a:effectRef>
          <a:fontRef idx="minor">
            <a:schemeClr val="tx1"/>
          </a:fontRef>
        </p:style>
        <p:txBody>
          <a:bodyPr lIns="0" tIns="0" rIns="0" bIns="0" spcCol="1270"/>
          <a:lstStyle/>
          <a:p>
            <a:pPr algn="ctr" defTabSz="711200">
              <a:lnSpc>
                <a:spcPct val="90000"/>
              </a:lnSpc>
              <a:spcAft>
                <a:spcPct val="35000"/>
              </a:spcAft>
              <a:defRPr/>
            </a:pPr>
            <a:r>
              <a:rPr lang="fr-FR" sz="1200" b="1" dirty="0">
                <a:solidFill>
                  <a:schemeClr val="bg2"/>
                </a:solidFill>
                <a:latin typeface="+mj-lt"/>
              </a:rPr>
              <a:t>Transport, sécurité</a:t>
            </a:r>
          </a:p>
        </p:txBody>
      </p:sp>
      <p:sp>
        <p:nvSpPr>
          <p:cNvPr id="302" name="Ellipse 4">
            <a:hlinkClick r:id="" action="ppaction://noaction"/>
          </p:cNvPr>
          <p:cNvSpPr/>
          <p:nvPr/>
        </p:nvSpPr>
        <p:spPr bwMode="auto">
          <a:xfrm>
            <a:off x="7732357" y="6369650"/>
            <a:ext cx="1447075" cy="216657"/>
          </a:xfrm>
          <a:prstGeom prst="rect">
            <a:avLst/>
          </a:prstGeom>
          <a:scene3d>
            <a:camera prst="orthographicFront"/>
            <a:lightRig rig="threePt" dir="t"/>
          </a:scene3d>
          <a:sp3d/>
        </p:spPr>
        <p:style>
          <a:lnRef idx="0">
            <a:scrgbClr r="0" g="0" b="0"/>
          </a:lnRef>
          <a:fillRef idx="0">
            <a:scrgbClr r="0" g="0" b="0"/>
          </a:fillRef>
          <a:effectRef idx="0">
            <a:scrgbClr r="0" g="0" b="0"/>
          </a:effectRef>
          <a:fontRef idx="minor">
            <a:schemeClr val="tx1"/>
          </a:fontRef>
        </p:style>
        <p:txBody>
          <a:bodyPr lIns="0" tIns="0" rIns="0" bIns="0" spcCol="1270"/>
          <a:lstStyle/>
          <a:p>
            <a:pPr algn="ctr" defTabSz="711200">
              <a:lnSpc>
                <a:spcPct val="90000"/>
              </a:lnSpc>
              <a:spcAft>
                <a:spcPct val="35000"/>
              </a:spcAft>
              <a:defRPr/>
            </a:pPr>
            <a:r>
              <a:rPr lang="fr-FR" sz="1200" b="1" dirty="0">
                <a:solidFill>
                  <a:schemeClr val="bg2"/>
                </a:solidFill>
                <a:latin typeface="+mj-lt"/>
              </a:rPr>
              <a:t>Arts, mode, graphisme</a:t>
            </a:r>
          </a:p>
        </p:txBody>
      </p:sp>
    </p:spTree>
    <p:extLst>
      <p:ext uri="{BB962C8B-B14F-4D97-AF65-F5344CB8AC3E}">
        <p14:creationId xmlns:p14="http://schemas.microsoft.com/office/powerpoint/2010/main" val="2832926733"/>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5"/>
          <p:cNvSpPr>
            <a:spLocks noChangeArrowheads="1"/>
          </p:cNvSpPr>
          <p:nvPr/>
        </p:nvSpPr>
        <p:spPr bwMode="auto">
          <a:xfrm>
            <a:off x="4195764" y="1711325"/>
            <a:ext cx="3584575" cy="444500"/>
          </a:xfrm>
          <a:prstGeom prst="rect">
            <a:avLst/>
          </a:prstGeom>
          <a:solidFill>
            <a:schemeClr val="accent1">
              <a:lumMod val="50000"/>
            </a:schemeClr>
          </a:solidFill>
          <a:ln>
            <a:noFill/>
          </a:ln>
          <a:effectLst/>
        </p:spPr>
        <p:txBody>
          <a:bodyPr wrap="none"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b="1" dirty="0">
                <a:solidFill>
                  <a:schemeClr val="bg1"/>
                </a:solidFill>
                <a:cs typeface="Times New Roman" pitchFamily="18" charset="0"/>
              </a:rPr>
              <a:t>Pour réussir </a:t>
            </a:r>
            <a:r>
              <a:rPr lang="en-GB" b="1" dirty="0" err="1">
                <a:solidFill>
                  <a:schemeClr val="bg1"/>
                </a:solidFill>
                <a:cs typeface="Times New Roman" pitchFamily="18" charset="0"/>
              </a:rPr>
              <a:t>en</a:t>
            </a:r>
            <a:r>
              <a:rPr lang="en-GB" b="1" dirty="0">
                <a:solidFill>
                  <a:schemeClr val="bg1"/>
                </a:solidFill>
                <a:cs typeface="Times New Roman" pitchFamily="18" charset="0"/>
              </a:rPr>
              <a:t> 2</a:t>
            </a:r>
            <a:r>
              <a:rPr lang="en-GB" b="1" baseline="30000" dirty="0">
                <a:solidFill>
                  <a:schemeClr val="bg1"/>
                </a:solidFill>
                <a:cs typeface="Times New Roman" pitchFamily="18" charset="0"/>
              </a:rPr>
              <a:t>de</a:t>
            </a:r>
            <a:r>
              <a:rPr lang="en-GB" b="1" dirty="0">
                <a:solidFill>
                  <a:schemeClr val="bg1"/>
                </a:solidFill>
                <a:cs typeface="Times New Roman" pitchFamily="18" charset="0"/>
              </a:rPr>
              <a:t> pro il faut </a:t>
            </a:r>
            <a:r>
              <a:rPr lang="en-GB" dirty="0">
                <a:solidFill>
                  <a:schemeClr val="bg1"/>
                </a:solidFill>
                <a:cs typeface="Times New Roman" pitchFamily="18" charset="0"/>
              </a:rPr>
              <a:t>:</a:t>
            </a:r>
          </a:p>
        </p:txBody>
      </p:sp>
      <p:sp>
        <p:nvSpPr>
          <p:cNvPr id="42" name="Rectangle 41"/>
          <p:cNvSpPr/>
          <p:nvPr/>
        </p:nvSpPr>
        <p:spPr>
          <a:xfrm>
            <a:off x="8226313" y="2706464"/>
            <a:ext cx="2520280" cy="2257772"/>
          </a:xfrm>
          <a:prstGeom prst="rect">
            <a:avLst/>
          </a:prstGeom>
          <a:no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41" name="Rectangle 40"/>
          <p:cNvSpPr/>
          <p:nvPr/>
        </p:nvSpPr>
        <p:spPr>
          <a:xfrm>
            <a:off x="6343651" y="2957514"/>
            <a:ext cx="1768475" cy="1470025"/>
          </a:xfrm>
          <a:prstGeom prst="rect">
            <a:avLst/>
          </a:pr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40" name="Rectangle 39"/>
          <p:cNvSpPr/>
          <p:nvPr/>
        </p:nvSpPr>
        <p:spPr>
          <a:xfrm>
            <a:off x="3892550" y="2957514"/>
            <a:ext cx="2065338" cy="1470025"/>
          </a:xfrm>
          <a:prstGeom prst="rect">
            <a:avLst/>
          </a:pr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33" name="Rectangle 32"/>
          <p:cNvSpPr/>
          <p:nvPr/>
        </p:nvSpPr>
        <p:spPr>
          <a:xfrm>
            <a:off x="1731964" y="2957514"/>
            <a:ext cx="1800225" cy="1470025"/>
          </a:xfrm>
          <a:prstGeom prst="rect">
            <a:avLst/>
          </a:pr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2" name="Rectangle 1"/>
          <p:cNvSpPr/>
          <p:nvPr/>
        </p:nvSpPr>
        <p:spPr>
          <a:xfrm>
            <a:off x="4727848" y="1075804"/>
            <a:ext cx="2520280" cy="1427807"/>
          </a:xfrm>
          <a:prstGeom prst="rect">
            <a:avLst/>
          </a:prstGeom>
          <a:no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7182" name="Text Box 3"/>
          <p:cNvSpPr txBox="1">
            <a:spLocks noChangeArrowheads="1"/>
          </p:cNvSpPr>
          <p:nvPr/>
        </p:nvSpPr>
        <p:spPr bwMode="auto">
          <a:xfrm>
            <a:off x="2135189" y="625475"/>
            <a:ext cx="7921625"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912813" eaLnBrk="0" hangingPunct="0">
              <a:defRPr i="1">
                <a:solidFill>
                  <a:schemeClr val="tx1"/>
                </a:solidFill>
                <a:latin typeface="Calibri" pitchFamily="34" charset="0"/>
                <a:cs typeface="Arial" charset="0"/>
              </a:defRPr>
            </a:lvl1pPr>
            <a:lvl2pPr marL="742950" indent="-285750" defTabSz="912813" eaLnBrk="0" hangingPunct="0">
              <a:defRPr i="1">
                <a:solidFill>
                  <a:schemeClr val="tx1"/>
                </a:solidFill>
                <a:latin typeface="Calibri" pitchFamily="34" charset="0"/>
                <a:cs typeface="Arial" charset="0"/>
              </a:defRPr>
            </a:lvl2pPr>
            <a:lvl3pPr marL="1143000" indent="-228600" defTabSz="912813" eaLnBrk="0" hangingPunct="0">
              <a:defRPr i="1">
                <a:solidFill>
                  <a:schemeClr val="tx1"/>
                </a:solidFill>
                <a:latin typeface="Calibri" pitchFamily="34" charset="0"/>
                <a:cs typeface="Arial" charset="0"/>
              </a:defRPr>
            </a:lvl3pPr>
            <a:lvl4pPr marL="1600200" indent="-228600" defTabSz="912813" eaLnBrk="0" hangingPunct="0">
              <a:defRPr i="1">
                <a:solidFill>
                  <a:schemeClr val="tx1"/>
                </a:solidFill>
                <a:latin typeface="Calibri" pitchFamily="34" charset="0"/>
                <a:cs typeface="Arial" charset="0"/>
              </a:defRPr>
            </a:lvl4pPr>
            <a:lvl5pPr marL="2057400" indent="-228600" defTabSz="912813" eaLnBrk="0" hangingPunct="0">
              <a:defRPr i="1">
                <a:solidFill>
                  <a:schemeClr val="tx1"/>
                </a:solidFill>
                <a:latin typeface="Calibri" pitchFamily="34" charset="0"/>
                <a:cs typeface="Arial" charset="0"/>
              </a:defRPr>
            </a:lvl5pPr>
            <a:lvl6pPr marL="2514600" indent="-228600" defTabSz="912813" eaLnBrk="0" fontAlgn="base" hangingPunct="0">
              <a:spcBef>
                <a:spcPct val="0"/>
              </a:spcBef>
              <a:spcAft>
                <a:spcPct val="0"/>
              </a:spcAft>
              <a:defRPr i="1">
                <a:solidFill>
                  <a:schemeClr val="tx1"/>
                </a:solidFill>
                <a:latin typeface="Calibri" pitchFamily="34" charset="0"/>
                <a:cs typeface="Arial" charset="0"/>
              </a:defRPr>
            </a:lvl6pPr>
            <a:lvl7pPr marL="2971800" indent="-228600" defTabSz="912813" eaLnBrk="0" fontAlgn="base" hangingPunct="0">
              <a:spcBef>
                <a:spcPct val="0"/>
              </a:spcBef>
              <a:spcAft>
                <a:spcPct val="0"/>
              </a:spcAft>
              <a:defRPr i="1">
                <a:solidFill>
                  <a:schemeClr val="tx1"/>
                </a:solidFill>
                <a:latin typeface="Calibri" pitchFamily="34" charset="0"/>
                <a:cs typeface="Arial" charset="0"/>
              </a:defRPr>
            </a:lvl7pPr>
            <a:lvl8pPr marL="3429000" indent="-228600" defTabSz="912813" eaLnBrk="0" fontAlgn="base" hangingPunct="0">
              <a:spcBef>
                <a:spcPct val="0"/>
              </a:spcBef>
              <a:spcAft>
                <a:spcPct val="0"/>
              </a:spcAft>
              <a:defRPr i="1">
                <a:solidFill>
                  <a:schemeClr val="tx1"/>
                </a:solidFill>
                <a:latin typeface="Calibri" pitchFamily="34" charset="0"/>
                <a:cs typeface="Arial" charset="0"/>
              </a:defRPr>
            </a:lvl8pPr>
            <a:lvl9pPr marL="3886200" indent="-228600" defTabSz="912813" eaLnBrk="0" fontAlgn="base" hangingPunct="0">
              <a:spcBef>
                <a:spcPct val="0"/>
              </a:spcBef>
              <a:spcAft>
                <a:spcPct val="0"/>
              </a:spcAft>
              <a:defRPr i="1">
                <a:solidFill>
                  <a:schemeClr val="tx1"/>
                </a:solidFill>
                <a:latin typeface="Calibri" pitchFamily="34" charset="0"/>
                <a:cs typeface="Arial" charset="0"/>
              </a:defRPr>
            </a:lvl9pPr>
          </a:lstStyle>
          <a:p>
            <a:pPr eaLnBrk="1" hangingPunct="1">
              <a:defRPr/>
            </a:pPr>
            <a:r>
              <a:rPr lang="fr-FR" sz="3200" b="1" dirty="0">
                <a:solidFill>
                  <a:srgbClr val="C00000"/>
                </a:solidFill>
                <a:latin typeface="+mn-lt"/>
                <a:cs typeface="Arial" pitchFamily="34" charset="0"/>
              </a:rPr>
              <a:t>Exigences de la classe de seconde Pro </a:t>
            </a:r>
          </a:p>
        </p:txBody>
      </p:sp>
      <p:sp>
        <p:nvSpPr>
          <p:cNvPr id="15" name="Line 3"/>
          <p:cNvSpPr>
            <a:spLocks noChangeShapeType="1"/>
          </p:cNvSpPr>
          <p:nvPr/>
        </p:nvSpPr>
        <p:spPr bwMode="auto">
          <a:xfrm>
            <a:off x="5970588" y="2155825"/>
            <a:ext cx="0" cy="209550"/>
          </a:xfrm>
          <a:prstGeom prst="line">
            <a:avLst/>
          </a:prstGeom>
          <a:noFill/>
          <a:ln w="15875">
            <a:solidFill>
              <a:srgbClr val="FF0000"/>
            </a:solidFill>
            <a:miter lim="800000"/>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22" name="Line 8"/>
          <p:cNvSpPr>
            <a:spLocks noChangeShapeType="1"/>
          </p:cNvSpPr>
          <p:nvPr/>
        </p:nvSpPr>
        <p:spPr bwMode="auto">
          <a:xfrm>
            <a:off x="2674938" y="2373313"/>
            <a:ext cx="3282950" cy="0"/>
          </a:xfrm>
          <a:prstGeom prst="line">
            <a:avLst/>
          </a:prstGeom>
          <a:noFill/>
          <a:ln w="158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23" name="Line 9"/>
          <p:cNvSpPr>
            <a:spLocks noChangeShapeType="1"/>
          </p:cNvSpPr>
          <p:nvPr/>
        </p:nvSpPr>
        <p:spPr bwMode="auto">
          <a:xfrm>
            <a:off x="2682875" y="2373314"/>
            <a:ext cx="0" cy="452437"/>
          </a:xfrm>
          <a:prstGeom prst="line">
            <a:avLst/>
          </a:prstGeom>
          <a:noFill/>
          <a:ln w="15875">
            <a:solidFill>
              <a:srgbClr val="FF0000"/>
            </a:solidFill>
            <a:miter lim="800000"/>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24" name="Line 10"/>
          <p:cNvSpPr>
            <a:spLocks noChangeShapeType="1"/>
          </p:cNvSpPr>
          <p:nvPr/>
        </p:nvSpPr>
        <p:spPr bwMode="auto">
          <a:xfrm>
            <a:off x="4943475" y="2371726"/>
            <a:ext cx="1588" cy="468313"/>
          </a:xfrm>
          <a:prstGeom prst="line">
            <a:avLst/>
          </a:prstGeom>
          <a:noFill/>
          <a:ln w="15875">
            <a:solidFill>
              <a:srgbClr val="FF0000"/>
            </a:solidFill>
            <a:miter lim="800000"/>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25" name="Line 11"/>
          <p:cNvSpPr>
            <a:spLocks noChangeShapeType="1"/>
          </p:cNvSpPr>
          <p:nvPr/>
        </p:nvSpPr>
        <p:spPr bwMode="auto">
          <a:xfrm>
            <a:off x="7226300" y="2371726"/>
            <a:ext cx="1588" cy="468313"/>
          </a:xfrm>
          <a:prstGeom prst="line">
            <a:avLst/>
          </a:prstGeom>
          <a:noFill/>
          <a:ln w="15875">
            <a:solidFill>
              <a:srgbClr val="FF0000"/>
            </a:solidFill>
            <a:miter lim="800000"/>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26" name="Line 12"/>
          <p:cNvSpPr>
            <a:spLocks noChangeShapeType="1"/>
          </p:cNvSpPr>
          <p:nvPr/>
        </p:nvSpPr>
        <p:spPr bwMode="auto">
          <a:xfrm>
            <a:off x="9461500" y="2363789"/>
            <a:ext cx="0" cy="460375"/>
          </a:xfrm>
          <a:prstGeom prst="line">
            <a:avLst/>
          </a:prstGeom>
          <a:noFill/>
          <a:ln w="15875">
            <a:solidFill>
              <a:srgbClr val="FF0000"/>
            </a:solidFill>
            <a:miter lim="800000"/>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27" name="Text Box 13"/>
          <p:cNvSpPr txBox="1">
            <a:spLocks noChangeArrowheads="1"/>
          </p:cNvSpPr>
          <p:nvPr/>
        </p:nvSpPr>
        <p:spPr bwMode="auto">
          <a:xfrm>
            <a:off x="3879850" y="2957513"/>
            <a:ext cx="2052638" cy="13256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9pPr>
          </a:lstStyle>
          <a:p>
            <a:pPr algn="ctr">
              <a:spcBef>
                <a:spcPts val="1125"/>
              </a:spcBef>
              <a:defRPr/>
            </a:pPr>
            <a:r>
              <a:rPr lang="fr-FR" sz="1600" dirty="0">
                <a:latin typeface="Calibri Light" panose="020F0302020204030204" pitchFamily="34" charset="0"/>
              </a:rPr>
              <a:t>Avoir des compétences et connaissances générales et professionnelles</a:t>
            </a:r>
          </a:p>
        </p:txBody>
      </p:sp>
      <p:sp>
        <p:nvSpPr>
          <p:cNvPr id="28" name="Text Box 14"/>
          <p:cNvSpPr txBox="1">
            <a:spLocks noChangeArrowheads="1"/>
          </p:cNvSpPr>
          <p:nvPr/>
        </p:nvSpPr>
        <p:spPr bwMode="auto">
          <a:xfrm>
            <a:off x="1731964" y="3080623"/>
            <a:ext cx="1800225" cy="1079399"/>
          </a:xfrm>
          <a:prstGeom prst="rect">
            <a:avLst/>
          </a:prstGeom>
          <a:solidFill>
            <a:schemeClr val="accent1">
              <a:lumMod val="75000"/>
            </a:schemeClr>
          </a:solidFill>
          <a:ln>
            <a:noFill/>
          </a:ln>
          <a:effec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9pPr>
          </a:lstStyle>
          <a:p>
            <a:pPr algn="ctr">
              <a:spcBef>
                <a:spcPts val="1125"/>
              </a:spcBef>
              <a:defRPr/>
            </a:pPr>
            <a:r>
              <a:rPr lang="fr-FR" sz="1600" dirty="0">
                <a:latin typeface="+mj-lt"/>
              </a:rPr>
              <a:t>S’intéresser à l’enseignement de façon concrète et pratique</a:t>
            </a:r>
          </a:p>
        </p:txBody>
      </p:sp>
      <p:sp>
        <p:nvSpPr>
          <p:cNvPr id="29" name="Text Box 15"/>
          <p:cNvSpPr txBox="1">
            <a:spLocks noChangeArrowheads="1"/>
          </p:cNvSpPr>
          <p:nvPr/>
        </p:nvSpPr>
        <p:spPr bwMode="auto">
          <a:xfrm>
            <a:off x="6398418" y="3005261"/>
            <a:ext cx="1655763" cy="1497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9pPr>
          </a:lstStyle>
          <a:p>
            <a:pPr algn="ctr">
              <a:spcBef>
                <a:spcPts val="1125"/>
              </a:spcBef>
              <a:defRPr/>
            </a:pPr>
            <a:r>
              <a:rPr lang="fr-FR" sz="1600" dirty="0">
                <a:latin typeface="+mj-lt"/>
              </a:rPr>
              <a:t>Etre capable de</a:t>
            </a:r>
          </a:p>
          <a:p>
            <a:pPr algn="ctr">
              <a:spcBef>
                <a:spcPts val="1125"/>
              </a:spcBef>
              <a:defRPr/>
            </a:pPr>
            <a:r>
              <a:rPr lang="fr-FR" sz="1600" dirty="0">
                <a:latin typeface="+mj-lt"/>
              </a:rPr>
              <a:t>s’adapter aux attendus du monde professionn</a:t>
            </a:r>
            <a:r>
              <a:rPr lang="fr-FR" dirty="0">
                <a:latin typeface="+mj-lt"/>
              </a:rPr>
              <a:t>el</a:t>
            </a:r>
          </a:p>
        </p:txBody>
      </p:sp>
      <p:sp>
        <p:nvSpPr>
          <p:cNvPr id="31" name="Line 17"/>
          <p:cNvSpPr>
            <a:spLocks noChangeShapeType="1"/>
          </p:cNvSpPr>
          <p:nvPr/>
        </p:nvSpPr>
        <p:spPr bwMode="auto">
          <a:xfrm>
            <a:off x="5992814" y="2374900"/>
            <a:ext cx="1260475" cy="0"/>
          </a:xfrm>
          <a:prstGeom prst="line">
            <a:avLst/>
          </a:prstGeom>
          <a:noFill/>
          <a:ln w="158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34" name="Line 8"/>
          <p:cNvSpPr>
            <a:spLocks noChangeShapeType="1"/>
          </p:cNvSpPr>
          <p:nvPr/>
        </p:nvSpPr>
        <p:spPr bwMode="auto">
          <a:xfrm flipV="1">
            <a:off x="7226300" y="2373314"/>
            <a:ext cx="2235200" cy="1587"/>
          </a:xfrm>
          <a:prstGeom prst="line">
            <a:avLst/>
          </a:prstGeom>
          <a:noFill/>
          <a:ln w="158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35" name="Rectangle 34"/>
          <p:cNvSpPr/>
          <p:nvPr/>
        </p:nvSpPr>
        <p:spPr>
          <a:xfrm>
            <a:off x="8543926" y="2947989"/>
            <a:ext cx="1768475" cy="1470025"/>
          </a:xfrm>
          <a:prstGeom prst="rect">
            <a:avLst/>
          </a:pr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0" name="Text Box 16"/>
          <p:cNvSpPr txBox="1">
            <a:spLocks noChangeArrowheads="1"/>
          </p:cNvSpPr>
          <p:nvPr/>
        </p:nvSpPr>
        <p:spPr bwMode="auto">
          <a:xfrm>
            <a:off x="8543925" y="3038385"/>
            <a:ext cx="1768475" cy="107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Lucida Sans Unicode" pitchFamily="34" charset="0"/>
                <a:cs typeface="Lucida Sans Unicode" pitchFamily="34" charset="0"/>
              </a:defRPr>
            </a:lvl9pPr>
          </a:lstStyle>
          <a:p>
            <a:pPr algn="ctr">
              <a:spcBef>
                <a:spcPts val="1125"/>
              </a:spcBef>
              <a:defRPr/>
            </a:pPr>
            <a:r>
              <a:rPr lang="fr-FR" sz="1600" dirty="0">
                <a:latin typeface="+mj-lt"/>
              </a:rPr>
              <a:t>Capacité d’analyse, d’exécution, autonomie, respect consigne…</a:t>
            </a:r>
          </a:p>
        </p:txBody>
      </p:sp>
      <p:sp>
        <p:nvSpPr>
          <p:cNvPr id="3" name="Rectangle 2"/>
          <p:cNvSpPr/>
          <p:nvPr/>
        </p:nvSpPr>
        <p:spPr>
          <a:xfrm>
            <a:off x="2247899" y="4625832"/>
            <a:ext cx="8165063" cy="1477328"/>
          </a:xfrm>
          <a:prstGeom prst="rect">
            <a:avLst/>
          </a:prstGeom>
        </p:spPr>
        <p:txBody>
          <a:bodyPr wrap="square">
            <a:spAutoFit/>
          </a:bodyPr>
          <a:lstStyle/>
          <a:p>
            <a:pPr>
              <a:spcBef>
                <a:spcPct val="0"/>
              </a:spcBef>
            </a:pPr>
            <a:r>
              <a:rPr lang="fr-FR" b="1" dirty="0"/>
              <a:t>L’objectif est d’acquérir des compétences et des connaissances générales et professionnelles, dans divers secteurs. L'enseignement dispensé poursuit deux finalités, l'insertion professionnelle et la poursuite d'études. </a:t>
            </a:r>
            <a:r>
              <a:rPr lang="en-GB" altLang="fr-FR" dirty="0"/>
              <a:t> </a:t>
            </a:r>
            <a:r>
              <a:rPr lang="en-GB" altLang="fr-FR" dirty="0" err="1"/>
              <a:t>C’est</a:t>
            </a:r>
            <a:r>
              <a:rPr lang="en-GB" altLang="fr-FR" dirty="0"/>
              <a:t> le </a:t>
            </a:r>
            <a:r>
              <a:rPr lang="en-GB" altLang="fr-FR" dirty="0" err="1"/>
              <a:t>conseil</a:t>
            </a:r>
            <a:r>
              <a:rPr lang="en-GB" altLang="fr-FR" dirty="0"/>
              <a:t> de </a:t>
            </a:r>
            <a:r>
              <a:rPr lang="en-GB" altLang="fr-FR" dirty="0" err="1"/>
              <a:t>classe</a:t>
            </a:r>
            <a:r>
              <a:rPr lang="en-GB" altLang="fr-FR" dirty="0"/>
              <a:t> qui decide du passage </a:t>
            </a:r>
            <a:r>
              <a:rPr lang="en-GB" altLang="fr-FR" dirty="0" err="1"/>
              <a:t>en</a:t>
            </a:r>
            <a:r>
              <a:rPr lang="en-GB" altLang="fr-FR" dirty="0"/>
              <a:t> 2nde pro </a:t>
            </a:r>
            <a:r>
              <a:rPr lang="en-GB" altLang="fr-FR" dirty="0" err="1"/>
              <a:t>ou</a:t>
            </a:r>
            <a:r>
              <a:rPr lang="en-GB" altLang="fr-FR" dirty="0"/>
              <a:t> CAP. Une selection sur dossier </a:t>
            </a:r>
            <a:r>
              <a:rPr lang="en-GB" altLang="fr-FR" dirty="0" err="1"/>
              <a:t>scolaire</a:t>
            </a:r>
            <a:r>
              <a:rPr lang="en-GB" altLang="fr-FR" dirty="0"/>
              <a:t> </a:t>
            </a:r>
            <a:r>
              <a:rPr lang="en-GB" altLang="fr-FR" dirty="0" err="1"/>
              <a:t>est</a:t>
            </a:r>
            <a:r>
              <a:rPr lang="en-GB" altLang="fr-FR" dirty="0"/>
              <a:t> </a:t>
            </a:r>
            <a:r>
              <a:rPr lang="en-GB" altLang="fr-FR" dirty="0" err="1"/>
              <a:t>ensuite</a:t>
            </a:r>
            <a:r>
              <a:rPr lang="en-GB" altLang="fr-FR" dirty="0"/>
              <a:t> </a:t>
            </a:r>
            <a:r>
              <a:rPr lang="en-GB" altLang="fr-FR" dirty="0" err="1"/>
              <a:t>faite</a:t>
            </a:r>
            <a:r>
              <a:rPr lang="en-GB" altLang="fr-FR" dirty="0"/>
              <a:t> </a:t>
            </a:r>
            <a:r>
              <a:rPr lang="en-GB" altLang="fr-FR" dirty="0" err="1"/>
              <a:t>informatiquement</a:t>
            </a:r>
            <a:r>
              <a:rPr lang="en-GB" altLang="fr-FR" dirty="0"/>
              <a:t> pour </a:t>
            </a:r>
            <a:r>
              <a:rPr lang="en-GB" altLang="fr-FR" dirty="0" err="1"/>
              <a:t>obtenir</a:t>
            </a:r>
            <a:r>
              <a:rPr lang="en-GB" altLang="fr-FR" dirty="0"/>
              <a:t> </a:t>
            </a:r>
            <a:r>
              <a:rPr lang="en-GB" altLang="fr-FR" dirty="0" err="1"/>
              <a:t>une</a:t>
            </a:r>
            <a:r>
              <a:rPr lang="en-GB" altLang="fr-FR" dirty="0"/>
              <a:t> place.</a:t>
            </a:r>
          </a:p>
        </p:txBody>
      </p:sp>
    </p:spTree>
    <p:extLst>
      <p:ext uri="{BB962C8B-B14F-4D97-AF65-F5344CB8AC3E}">
        <p14:creationId xmlns:p14="http://schemas.microsoft.com/office/powerpoint/2010/main" val="200009265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41441" y="384048"/>
            <a:ext cx="4396273" cy="558346"/>
          </a:xfrm>
          <a:solidFill>
            <a:schemeClr val="accent6">
              <a:lumMod val="40000"/>
              <a:lumOff val="60000"/>
            </a:schemeClr>
          </a:solidFill>
        </p:spPr>
        <p:txBody>
          <a:bodyPr>
            <a:normAutofit fontScale="90000"/>
          </a:bodyPr>
          <a:lstStyle/>
          <a:p>
            <a:pPr>
              <a:defRPr/>
            </a:pPr>
            <a:br>
              <a:rPr lang="fr-FR" sz="3200" dirty="0"/>
            </a:br>
            <a:r>
              <a:rPr lang="fr-FR" sz="3200" dirty="0"/>
              <a:t>La voie professionnelle</a:t>
            </a:r>
            <a:br>
              <a:rPr lang="fr-FR" dirty="0"/>
            </a:br>
            <a:endParaRPr lang="fr-FR" dirty="0"/>
          </a:p>
        </p:txBody>
      </p:sp>
      <p:sp>
        <p:nvSpPr>
          <p:cNvPr id="3" name="Espace réservé du texte 2"/>
          <p:cNvSpPr>
            <a:spLocks noGrp="1"/>
          </p:cNvSpPr>
          <p:nvPr>
            <p:ph type="body" sz="quarter" idx="13"/>
          </p:nvPr>
        </p:nvSpPr>
        <p:spPr>
          <a:xfrm>
            <a:off x="2135188" y="1259632"/>
            <a:ext cx="8088312" cy="5096717"/>
          </a:xfrm>
        </p:spPr>
        <p:txBody>
          <a:bodyPr>
            <a:normAutofit fontScale="85000" lnSpcReduction="20000"/>
          </a:bodyPr>
          <a:lstStyle/>
          <a:p>
            <a:pPr>
              <a:spcAft>
                <a:spcPts val="600"/>
              </a:spcAft>
            </a:pPr>
            <a:r>
              <a:rPr lang="fr-FR" sz="2000" b="1" dirty="0">
                <a:solidFill>
                  <a:srgbClr val="A9C000"/>
                </a:solidFill>
              </a:rPr>
              <a:t>Durée</a:t>
            </a:r>
          </a:p>
          <a:p>
            <a:pPr marL="914400" lvl="1" indent="-457200">
              <a:buClr>
                <a:schemeClr val="accent3"/>
              </a:buClr>
              <a:buFont typeface="Calibri" panose="020F0502020204030204" pitchFamily="34" charset="0"/>
              <a:buChar char="↘"/>
            </a:pPr>
            <a:r>
              <a:rPr lang="fr-FR" sz="2000" b="1" dirty="0">
                <a:solidFill>
                  <a:schemeClr val="tx1">
                    <a:lumMod val="50000"/>
                    <a:lumOff val="50000"/>
                  </a:schemeClr>
                </a:solidFill>
              </a:rPr>
              <a:t>en 1, 2 ou 3 ans : CAP</a:t>
            </a:r>
          </a:p>
          <a:p>
            <a:pPr marL="914400" lvl="1" indent="-457200">
              <a:buClr>
                <a:schemeClr val="accent3"/>
              </a:buClr>
              <a:buFont typeface="Calibri" panose="020F0502020204030204" pitchFamily="34" charset="0"/>
              <a:buChar char="↘"/>
            </a:pPr>
            <a:r>
              <a:rPr lang="fr-FR" sz="2000" b="1" dirty="0">
                <a:solidFill>
                  <a:schemeClr val="tx1">
                    <a:lumMod val="50000"/>
                    <a:lumOff val="50000"/>
                  </a:schemeClr>
                </a:solidFill>
              </a:rPr>
              <a:t>3 ans : bac pro (poursuite possible dans le supérieur)</a:t>
            </a:r>
          </a:p>
          <a:p>
            <a:pPr marL="36000">
              <a:spcBef>
                <a:spcPts val="600"/>
              </a:spcBef>
              <a:spcAft>
                <a:spcPts val="600"/>
              </a:spcAft>
              <a:buClr>
                <a:schemeClr val="accent3"/>
              </a:buClr>
            </a:pPr>
            <a:r>
              <a:rPr lang="fr-FR" sz="2000" b="1" dirty="0">
                <a:solidFill>
                  <a:schemeClr val="accent3"/>
                </a:solidFill>
              </a:rPr>
              <a:t>	Statut</a:t>
            </a:r>
          </a:p>
          <a:p>
            <a:pPr marL="914400" lvl="1" indent="-457200">
              <a:buClr>
                <a:schemeClr val="accent3"/>
              </a:buClr>
              <a:buFont typeface="Calibri" panose="020F0502020204030204" pitchFamily="34" charset="0"/>
              <a:buChar char="↘"/>
            </a:pPr>
            <a:r>
              <a:rPr lang="fr-FR" sz="2000" b="1" dirty="0">
                <a:solidFill>
                  <a:schemeClr val="tx1">
                    <a:lumMod val="50000"/>
                    <a:lumOff val="50000"/>
                  </a:schemeClr>
                </a:solidFill>
              </a:rPr>
              <a:t>scolaire : </a:t>
            </a:r>
            <a:r>
              <a:rPr lang="fr-FR" sz="2000" b="1" dirty="0">
                <a:solidFill>
                  <a:srgbClr val="FF6600"/>
                </a:solidFill>
              </a:rPr>
              <a:t>élève</a:t>
            </a:r>
            <a:r>
              <a:rPr lang="fr-FR" sz="2000" b="1" dirty="0">
                <a:solidFill>
                  <a:schemeClr val="tx1">
                    <a:lumMod val="50000"/>
                    <a:lumOff val="50000"/>
                  </a:schemeClr>
                </a:solidFill>
              </a:rPr>
              <a:t> au lycée </a:t>
            </a:r>
          </a:p>
          <a:p>
            <a:pPr marL="914400" lvl="1" indent="-457200">
              <a:buClr>
                <a:schemeClr val="accent3"/>
              </a:buClr>
              <a:buFont typeface="Calibri" panose="020F0502020204030204" pitchFamily="34" charset="0"/>
              <a:buChar char="↘"/>
            </a:pPr>
            <a:r>
              <a:rPr lang="fr-FR" sz="2000" b="1" dirty="0" err="1">
                <a:solidFill>
                  <a:schemeClr val="tx1">
                    <a:lumMod val="50000"/>
                    <a:lumOff val="50000"/>
                  </a:schemeClr>
                </a:solidFill>
              </a:rPr>
              <a:t>Salarié-e</a:t>
            </a:r>
            <a:r>
              <a:rPr lang="fr-FR" sz="2000" b="1" dirty="0">
                <a:solidFill>
                  <a:schemeClr val="tx1">
                    <a:lumMod val="50000"/>
                    <a:lumOff val="50000"/>
                  </a:schemeClr>
                </a:solidFill>
              </a:rPr>
              <a:t> : </a:t>
            </a:r>
            <a:r>
              <a:rPr lang="fr-FR" sz="2000" b="1" dirty="0" err="1">
                <a:solidFill>
                  <a:srgbClr val="FF6600"/>
                </a:solidFill>
              </a:rPr>
              <a:t>apprenti-e</a:t>
            </a:r>
            <a:r>
              <a:rPr lang="fr-FR" sz="2000" b="1" dirty="0">
                <a:solidFill>
                  <a:srgbClr val="FF6600"/>
                </a:solidFill>
              </a:rPr>
              <a:t> </a:t>
            </a:r>
            <a:r>
              <a:rPr lang="fr-FR" sz="2000" b="1" dirty="0">
                <a:solidFill>
                  <a:schemeClr val="tx1">
                    <a:lumMod val="50000"/>
                    <a:lumOff val="50000"/>
                  </a:schemeClr>
                </a:solidFill>
              </a:rPr>
              <a:t>en alternance entre CFA, MFR, Compagnon/LP et entreprise</a:t>
            </a:r>
          </a:p>
          <a:p>
            <a:pPr>
              <a:spcBef>
                <a:spcPts val="600"/>
              </a:spcBef>
              <a:spcAft>
                <a:spcPts val="600"/>
              </a:spcAft>
            </a:pPr>
            <a:r>
              <a:rPr lang="fr-FR" sz="2000" b="1" dirty="0">
                <a:solidFill>
                  <a:srgbClr val="A9C000"/>
                </a:solidFill>
              </a:rPr>
              <a:t>Programme</a:t>
            </a:r>
          </a:p>
          <a:p>
            <a:pPr marL="914400" lvl="1" indent="-457200">
              <a:buClr>
                <a:schemeClr val="accent3"/>
              </a:buClr>
              <a:buSzPct val="100000"/>
              <a:buFont typeface="Calibri" panose="020F0502020204030204" pitchFamily="34" charset="0"/>
              <a:buChar char="↘"/>
            </a:pPr>
            <a:r>
              <a:rPr lang="fr-FR" sz="2000" b="1" dirty="0">
                <a:solidFill>
                  <a:schemeClr val="tx1">
                    <a:lumMod val="50000"/>
                    <a:lumOff val="50000"/>
                  </a:schemeClr>
                </a:solidFill>
              </a:rPr>
              <a:t>Des </a:t>
            </a:r>
            <a:r>
              <a:rPr lang="fr-FR" sz="2000" b="1" dirty="0">
                <a:solidFill>
                  <a:srgbClr val="FF6600"/>
                </a:solidFill>
              </a:rPr>
              <a:t>enseignements généraux, </a:t>
            </a:r>
            <a:r>
              <a:rPr lang="fr-FR" sz="2000" b="1" dirty="0">
                <a:solidFill>
                  <a:schemeClr val="bg2">
                    <a:lumMod val="50000"/>
                  </a:schemeClr>
                </a:solidFill>
              </a:rPr>
              <a:t>plus concrets et </a:t>
            </a:r>
            <a:r>
              <a:rPr lang="fr-FR" sz="2000" b="1" dirty="0">
                <a:solidFill>
                  <a:schemeClr val="tx1">
                    <a:lumMod val="50000"/>
                    <a:lumOff val="50000"/>
                  </a:schemeClr>
                </a:solidFill>
              </a:rPr>
              <a:t>en relation avec le métier préparé</a:t>
            </a:r>
          </a:p>
          <a:p>
            <a:pPr marL="914400" lvl="1" indent="-457200">
              <a:buClr>
                <a:schemeClr val="accent3"/>
              </a:buClr>
              <a:buSzPct val="100000"/>
              <a:buFont typeface="Calibri" panose="020F0502020204030204" pitchFamily="34" charset="0"/>
              <a:buChar char="↘"/>
            </a:pPr>
            <a:r>
              <a:rPr lang="fr-FR" sz="2000" b="1" dirty="0">
                <a:solidFill>
                  <a:schemeClr val="tx1">
                    <a:lumMod val="50000"/>
                    <a:lumOff val="50000"/>
                  </a:schemeClr>
                </a:solidFill>
              </a:rPr>
              <a:t>La moitié de l’emploi du temps en </a:t>
            </a:r>
            <a:r>
              <a:rPr lang="fr-FR" sz="2000" b="1" dirty="0">
                <a:solidFill>
                  <a:srgbClr val="FF6600"/>
                </a:solidFill>
              </a:rPr>
              <a:t>enseignements techniques et professionnels </a:t>
            </a:r>
            <a:r>
              <a:rPr lang="fr-FR" sz="2000" b="1" dirty="0">
                <a:solidFill>
                  <a:schemeClr val="bg1">
                    <a:lumMod val="50000"/>
                  </a:schemeClr>
                </a:solidFill>
              </a:rPr>
              <a:t>(outils, exercices techniques, TP, gestes professionnels)</a:t>
            </a:r>
          </a:p>
          <a:p>
            <a:pPr marL="914400" lvl="1" indent="-457200">
              <a:buClr>
                <a:schemeClr val="accent3"/>
              </a:buClr>
              <a:buSzPct val="100000"/>
              <a:buFont typeface="Calibri" panose="020F0502020204030204" pitchFamily="34" charset="0"/>
              <a:buChar char="↘"/>
            </a:pPr>
            <a:r>
              <a:rPr lang="fr-FR" sz="2000" b="1" dirty="0">
                <a:solidFill>
                  <a:schemeClr val="bg1">
                    <a:lumMod val="50000"/>
                  </a:schemeClr>
                </a:solidFill>
              </a:rPr>
              <a:t> Des périodes de formation en milieu professionnel </a:t>
            </a:r>
          </a:p>
          <a:p>
            <a:pPr>
              <a:defRPr/>
            </a:pPr>
            <a:r>
              <a:rPr lang="fr-FR" sz="2000" b="1" dirty="0">
                <a:solidFill>
                  <a:schemeClr val="bg1">
                    <a:lumMod val="50000"/>
                  </a:schemeClr>
                </a:solidFill>
              </a:rPr>
              <a:t>	(18 à 22 semaines de stages réparties sur les 3 ans  en Bac Pro en lycée)</a:t>
            </a:r>
          </a:p>
          <a:p>
            <a:pPr>
              <a:defRPr/>
            </a:pPr>
            <a:r>
              <a:rPr lang="fr-FR" sz="2000" b="1" dirty="0">
                <a:solidFill>
                  <a:schemeClr val="bg1">
                    <a:lumMod val="50000"/>
                  </a:schemeClr>
                </a:solidFill>
              </a:rPr>
              <a:t>     (12 à 14 semaines de stages réparties sur  les 2 ans  en CAP en lycée)</a:t>
            </a:r>
          </a:p>
          <a:p>
            <a:pPr marL="914400" lvl="1" indent="-457200">
              <a:buClr>
                <a:schemeClr val="accent3"/>
              </a:buClr>
              <a:buSzPct val="100000"/>
              <a:buFont typeface="Calibri" panose="020F0502020204030204" pitchFamily="34" charset="0"/>
              <a:buChar char="↘"/>
            </a:pPr>
            <a:endParaRPr lang="fr-FR" sz="2000" b="1" dirty="0">
              <a:solidFill>
                <a:schemeClr val="bg1">
                  <a:lumMod val="65000"/>
                </a:schemeClr>
              </a:solidFill>
            </a:endParaRPr>
          </a:p>
          <a:p>
            <a:pPr marL="914400" lvl="1" indent="-457200">
              <a:buClr>
                <a:schemeClr val="accent3"/>
              </a:buClr>
              <a:buSzPct val="100000"/>
              <a:buFont typeface="Calibri" panose="020F0502020204030204" pitchFamily="34" charset="0"/>
              <a:buChar char="↘"/>
            </a:pPr>
            <a:r>
              <a:rPr lang="fr-FR" sz="2000" b="1" dirty="0">
                <a:solidFill>
                  <a:schemeClr val="bg1">
                    <a:lumMod val="50000"/>
                  </a:schemeClr>
                </a:solidFill>
              </a:rPr>
              <a:t> </a:t>
            </a:r>
            <a:r>
              <a:rPr lang="fr-FR" sz="2000" b="1" dirty="0">
                <a:solidFill>
                  <a:schemeClr val="bg1">
                    <a:lumMod val="50000"/>
                  </a:schemeClr>
                </a:solidFill>
                <a:hlinkClick r:id="rId2"/>
              </a:rPr>
              <a:t>http://www.onisep.fr/Voie-pro/Collegien/Apres-la-3e/Les-diplomes-de-la-voie-pro</a:t>
            </a:r>
            <a:endParaRPr lang="fr-FR" sz="2000" b="1" dirty="0">
              <a:solidFill>
                <a:schemeClr val="bg1">
                  <a:lumMod val="50000"/>
                </a:schemeClr>
              </a:solidFill>
            </a:endParaRPr>
          </a:p>
          <a:p>
            <a:pPr marL="0" indent="0">
              <a:buNone/>
              <a:defRPr/>
            </a:pPr>
            <a:endParaRPr lang="fr-FR" sz="2000" dirty="0"/>
          </a:p>
        </p:txBody>
      </p:sp>
      <p:sp>
        <p:nvSpPr>
          <p:cNvPr id="12292" name="Espace réservé du numéro de diapositive 3"/>
          <p:cNvSpPr>
            <a:spLocks noGrp="1"/>
          </p:cNvSpPr>
          <p:nvPr>
            <p:ph type="sldNum"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80CFBB92-DDA9-4AAC-B7E2-78CCEB6F00BD}" type="slidenum">
              <a:rPr lang="fr-FR" altLang="fr-FR">
                <a:solidFill>
                  <a:srgbClr val="404040"/>
                </a:solidFill>
                <a:latin typeface="Arial" panose="020B0604020202020204" pitchFamily="34" charset="0"/>
              </a:rPr>
              <a:pPr eaLnBrk="1" hangingPunct="1"/>
              <a:t>9</a:t>
            </a:fld>
            <a:endParaRPr lang="fr-FR" altLang="fr-FR">
              <a:solidFill>
                <a:srgbClr val="404040"/>
              </a:solidFill>
              <a:latin typeface="Arial" panose="020B0604020202020204" pitchFamily="34" charset="0"/>
            </a:endParaRPr>
          </a:p>
        </p:txBody>
      </p:sp>
    </p:spTree>
    <p:extLst>
      <p:ext uri="{BB962C8B-B14F-4D97-AF65-F5344CB8AC3E}">
        <p14:creationId xmlns:p14="http://schemas.microsoft.com/office/powerpoint/2010/main" val="268615243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1257</TotalTime>
  <Words>3309</Words>
  <Application>Microsoft Office PowerPoint</Application>
  <PresentationFormat>Grand écran</PresentationFormat>
  <Paragraphs>594</Paragraphs>
  <Slides>36</Slides>
  <Notes>15</Notes>
  <HiddenSlides>11</HiddenSlides>
  <MMClips>0</MMClips>
  <ScaleCrop>false</ScaleCrop>
  <HeadingPairs>
    <vt:vector size="6" baseType="variant">
      <vt:variant>
        <vt:lpstr>Polices utilisées</vt:lpstr>
      </vt:variant>
      <vt:variant>
        <vt:i4>10</vt:i4>
      </vt:variant>
      <vt:variant>
        <vt:lpstr>Thème</vt:lpstr>
      </vt:variant>
      <vt:variant>
        <vt:i4>1</vt:i4>
      </vt:variant>
      <vt:variant>
        <vt:lpstr>Titres des diapositives</vt:lpstr>
      </vt:variant>
      <vt:variant>
        <vt:i4>36</vt:i4>
      </vt:variant>
    </vt:vector>
  </HeadingPairs>
  <TitlesOfParts>
    <vt:vector size="47" baseType="lpstr">
      <vt:lpstr>Arial</vt:lpstr>
      <vt:lpstr>Arial (En-têtes)</vt:lpstr>
      <vt:lpstr>Arial Black</vt:lpstr>
      <vt:lpstr>Arial Italic</vt:lpstr>
      <vt:lpstr>Calibri</vt:lpstr>
      <vt:lpstr>Calibri Light</vt:lpstr>
      <vt:lpstr>Century Gothic</vt:lpstr>
      <vt:lpstr>StarSymbol</vt:lpstr>
      <vt:lpstr>Wingdings</vt:lpstr>
      <vt:lpstr>Wingdings 2</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 La voie professionnelle </vt:lpstr>
      <vt:lpstr>La transformation de la voie professionnelle</vt:lpstr>
      <vt:lpstr>La voie professionnelle</vt:lpstr>
      <vt:lpstr>Liste des bacs pro par famille de métiers 2020, En 2021, 5 familles supplémentaires.  Une famille de métiers peut regrouper entre 2 et 10 spécialités de bac professionnel. Toutefois, une trentaine de spécialités restent trop spécifiques pour rentrer dans une famille,  </vt:lpstr>
      <vt:lpstr>Une trentaine de spécialités restent trop spécifiques pour rentrer dans une famille et se choisiront dès la 2nde</vt:lpstr>
      <vt:lpstr>Présentation PowerPoint</vt:lpstr>
      <vt:lpstr>Présentation PowerPoint</vt:lpstr>
      <vt:lpstr>http://www.nouvelle-voiepro.fr/ </vt:lpstr>
      <vt:lpstr>http://quandjepasselebac.education.fr/category/nouveau-lycee-pro/</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BUREAU</dc:creator>
  <cp:lastModifiedBy>cop</cp:lastModifiedBy>
  <cp:revision>118</cp:revision>
  <cp:lastPrinted>2020-01-30T14:45:07Z</cp:lastPrinted>
  <dcterms:created xsi:type="dcterms:W3CDTF">2018-10-01T09:19:28Z</dcterms:created>
  <dcterms:modified xsi:type="dcterms:W3CDTF">2023-02-13T10:21:32Z</dcterms:modified>
</cp:coreProperties>
</file>